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95" r:id="rId2"/>
    <p:sldMasterId id="2147483698" r:id="rId3"/>
    <p:sldMasterId id="2147483700" r:id="rId4"/>
  </p:sldMasterIdLst>
  <p:notesMasterIdLst>
    <p:notesMasterId r:id="rId21"/>
  </p:notesMasterIdLst>
  <p:sldIdLst>
    <p:sldId id="256" r:id="rId5"/>
    <p:sldId id="257" r:id="rId6"/>
    <p:sldId id="258" r:id="rId7"/>
    <p:sldId id="259" r:id="rId8"/>
    <p:sldId id="260" r:id="rId9"/>
    <p:sldId id="261" r:id="rId10"/>
    <p:sldId id="271" r:id="rId11"/>
    <p:sldId id="262" r:id="rId12"/>
    <p:sldId id="263" r:id="rId13"/>
    <p:sldId id="269" r:id="rId14"/>
    <p:sldId id="264" r:id="rId15"/>
    <p:sldId id="265" r:id="rId16"/>
    <p:sldId id="266" r:id="rId17"/>
    <p:sldId id="270" r:id="rId18"/>
    <p:sldId id="268" r:id="rId19"/>
    <p:sldId id="267" r:id="rId20"/>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116" autoAdjust="0"/>
  </p:normalViewPr>
  <p:slideViewPr>
    <p:cSldViewPr snapToGrid="0" snapToObjects="1">
      <p:cViewPr>
        <p:scale>
          <a:sx n="75" d="100"/>
          <a:sy n="75" d="100"/>
        </p:scale>
        <p:origin x="1666" y="43"/>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9475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Welcome the audience. Introduce your project team and provide context for the course and instructor.</a:t>
            </a:r>
          </a:p>
        </p:txBody>
      </p:sp>
      <p:sp>
        <p:nvSpPr>
          <p:cNvPr id="4" name="Slide Number Placeholder 3"/>
          <p:cNvSpPr>
            <a:spLocks noGrp="1"/>
          </p:cNvSpPr>
          <p:nvPr>
            <p:ph type="sldNum" sz="quarter" idx="5"/>
          </p:nvPr>
        </p:nvSpPr>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Explain the database schema: what each table stores and how they are related. Point out primary keys and connections.</a:t>
            </a:r>
          </a:p>
        </p:txBody>
      </p:sp>
      <p:sp>
        <p:nvSpPr>
          <p:cNvPr id="4" name="Slide Number Placeholder 3"/>
          <p:cNvSpPr>
            <a:spLocks noGrp="1"/>
          </p:cNvSpPr>
          <p:nvPr>
            <p:ph type="sldNum" sz="quarter" idx="5"/>
          </p:nvPr>
        </p:nvSpPr>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Review the test plan. Explain the types of test cases used and what the expected outputs demonstrate.</a:t>
            </a:r>
          </a:p>
        </p:txBody>
      </p:sp>
      <p:sp>
        <p:nvSpPr>
          <p:cNvPr id="4" name="Slide Number Placeholder 3"/>
          <p:cNvSpPr>
            <a:spLocks noGrp="1"/>
          </p:cNvSpPr>
          <p:nvPr>
            <p:ph type="sldNum" sz="quarter" idx="5"/>
          </p:nvPr>
        </p:nvSpPr>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Highlight each team member’s contributions and how collaboration worked throughout the semester.</a:t>
            </a:r>
          </a:p>
        </p:txBody>
      </p:sp>
      <p:sp>
        <p:nvSpPr>
          <p:cNvPr id="4" name="Slide Number Placeholder 3"/>
          <p:cNvSpPr>
            <a:spLocks noGrp="1"/>
          </p:cNvSpPr>
          <p:nvPr>
            <p:ph type="sldNum" sz="quarter" idx="5"/>
          </p:nvPr>
        </p:nvSpPr>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Summarize the project results and mention what could be added in the future, like analytics or payment systems.</a:t>
            </a:r>
          </a:p>
        </p:txBody>
      </p:sp>
      <p:sp>
        <p:nvSpPr>
          <p:cNvPr id="4" name="Slide Number Placeholder 3"/>
          <p:cNvSpPr>
            <a:spLocks noGrp="1"/>
          </p:cNvSpPr>
          <p:nvPr>
            <p:ph type="sldNum" sz="quarter" idx="5"/>
          </p:nvPr>
        </p:nvSpPr>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Explain the overall objective of your project: to create an integrated system to support a food truck business. Mention the key stakeholders and core features.</a:t>
            </a:r>
          </a:p>
        </p:txBody>
      </p:sp>
      <p:sp>
        <p:nvSpPr>
          <p:cNvPr id="4" name="Slide Number Placeholder 3"/>
          <p:cNvSpPr>
            <a:spLocks noGrp="1"/>
          </p:cNvSpPr>
          <p:nvPr>
            <p:ph type="sldNum" sz="quarter" idx="5"/>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Walk through the use case diagram. Point out the actors (users) and what actions they can perform in the system.</a:t>
            </a:r>
          </a:p>
        </p:txBody>
      </p:sp>
      <p:sp>
        <p:nvSpPr>
          <p:cNvPr id="4" name="Slide Number Placeholder 3"/>
          <p:cNvSpPr>
            <a:spLocks noGrp="1"/>
          </p:cNvSpPr>
          <p:nvPr>
            <p:ph type="sldNum" sz="quarter" idx="5"/>
          </p:nvPr>
        </p:nvSpPr>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Discuss the domain model class diagram. Explain how different data objects relate, such as orders, customers, and menu items.</a:t>
            </a:r>
          </a:p>
        </p:txBody>
      </p:sp>
      <p:sp>
        <p:nvSpPr>
          <p:cNvPr id="4" name="Slide Number Placeholder 3"/>
          <p:cNvSpPr>
            <a:spLocks noGrp="1"/>
          </p:cNvSpPr>
          <p:nvPr>
            <p:ph type="sldNum" sz="quarter" idx="5"/>
          </p:nvPr>
        </p:nvSpPr>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Describe the system sequence diagram. Emphasize the step-by-step interaction between the user and the system when placing an order.</a:t>
            </a:r>
          </a:p>
        </p:txBody>
      </p:sp>
      <p:sp>
        <p:nvSpPr>
          <p:cNvPr id="4" name="Slide Number Placeholder 3"/>
          <p:cNvSpPr>
            <a:spLocks noGrp="1"/>
          </p:cNvSpPr>
          <p:nvPr>
            <p:ph type="sldNum" sz="quarter" idx="5"/>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Present the system architecture. Describe the three layers (UI, App, Data) and what responsibilities each holds.</a:t>
            </a:r>
          </a:p>
        </p:txBody>
      </p:sp>
      <p:sp>
        <p:nvSpPr>
          <p:cNvPr id="4" name="Slide Number Placeholder 3"/>
          <p:cNvSpPr>
            <a:spLocks noGrp="1"/>
          </p:cNvSpPr>
          <p:nvPr>
            <p:ph type="sldNum" sz="quarter" idx="5"/>
          </p:nvPr>
        </p:nvSpPr>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a:prstGeom prst="rect">
            <a:avLst/>
          </a:prstGeom>
          <a:noFill/>
          <a:ln w="12700">
            <a:solidFill>
              <a:prstClr val="black"/>
            </a:solidFill>
          </a:ln>
        </p:spPr>
      </p:sp>
      <p:sp>
        <p:nvSpPr>
          <p:cNvPr id="3" name="Notes Placeholder 2"/>
          <p:cNvSpPr>
            <a:spLocks noGrp="1"/>
          </p:cNvSpPr>
          <p:nvPr>
            <p:ph type="body" idx="1"/>
          </p:nvPr>
        </p:nvSpPr>
        <p:spPr>
          <a:xfrm>
            <a:off x="685800" y="4400550"/>
            <a:ext cx="5486400" cy="3600450"/>
          </a:xfrm>
          <a:prstGeom prst="rect">
            <a:avLst/>
          </a:prstGeom>
        </p:spPr>
        <p:txBody>
          <a:bodyPr/>
          <a:lstStyle/>
          <a:p>
            <a:pPr>
              <a:buNone/>
            </a:pPr>
            <a:r>
              <a:rPr lang="en-US" b="1" dirty="0"/>
              <a:t>UI Layer (User Interface)</a:t>
            </a:r>
            <a:br>
              <a:rPr lang="en-US" dirty="0"/>
            </a:br>
            <a:r>
              <a:rPr lang="en-US" dirty="0"/>
              <a:t>front-end that customers interact with. includes our mobile app or website where users can browse the menu and place orders. The focus is on making it easy and intuitive for customers to use.</a:t>
            </a:r>
          </a:p>
          <a:p>
            <a:pPr>
              <a:buNone/>
            </a:pPr>
            <a:r>
              <a:rPr lang="en-US" b="1" dirty="0"/>
              <a:t>App Layer (Application Logic)</a:t>
            </a:r>
            <a:br>
              <a:rPr lang="en-US" dirty="0"/>
            </a:br>
            <a:r>
              <a:rPr lang="en-US" dirty="0"/>
              <a:t>the brain of our system. It handles tasks like processing customer orders, sending notifications, and running marketing campaigns. It connects the interface with the data, making sure everything flows smoothly behind the scenes.</a:t>
            </a:r>
          </a:p>
          <a:p>
            <a:r>
              <a:rPr lang="en-US" b="1" dirty="0"/>
              <a:t>Data Layer (Database)</a:t>
            </a:r>
            <a:br>
              <a:rPr lang="en-US" dirty="0"/>
            </a:br>
            <a:r>
              <a:rPr lang="en-US" dirty="0"/>
              <a:t>stores everything – menu items, customer info, orders, and more. We’re using </a:t>
            </a:r>
            <a:r>
              <a:rPr lang="en-US" b="0" dirty="0"/>
              <a:t>MySQL</a:t>
            </a:r>
            <a:r>
              <a:rPr lang="en-US" dirty="0"/>
              <a:t>. It keeps our data organized and accessible to the application layer.</a:t>
            </a:r>
          </a:p>
          <a:p>
            <a:endParaRPr lang="en-US" dirty="0"/>
          </a:p>
        </p:txBody>
      </p:sp>
    </p:spTree>
    <p:extLst>
      <p:ext uri="{BB962C8B-B14F-4D97-AF65-F5344CB8AC3E}">
        <p14:creationId xmlns:p14="http://schemas.microsoft.com/office/powerpoint/2010/main" val="5835474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Use the deployment diagram to explain how the system is physically distributed and accessed by different users.</a:t>
            </a:r>
          </a:p>
        </p:txBody>
      </p:sp>
      <p:sp>
        <p:nvSpPr>
          <p:cNvPr id="4" name="Slide Number Placeholder 3"/>
          <p:cNvSpPr>
            <a:spLocks noGrp="1"/>
          </p:cNvSpPr>
          <p:nvPr>
            <p:ph type="sldNum" sz="quarter" idx="5"/>
          </p:nvPr>
        </p:nvSpPr>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Talk through the UI mock-ups. Show how customers place orders, employees track them, and owners manage business operations.</a:t>
            </a:r>
          </a:p>
        </p:txBody>
      </p:sp>
      <p:sp>
        <p:nvSpPr>
          <p:cNvPr id="4" name="Slide Number Placeholder 3"/>
          <p:cNvSpPr>
            <a:spLocks noGrp="1"/>
          </p:cNvSpPr>
          <p:nvPr>
            <p:ph type="sldNum" sz="quarter" idx="5"/>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grpSp>
        <p:nvGrpSpPr>
          <p:cNvPr id="9" name="Google Shape;9;p2"/>
          <p:cNvGrpSpPr/>
          <p:nvPr/>
        </p:nvGrpSpPr>
        <p:grpSpPr>
          <a:xfrm rot="10800000" flipH="1">
            <a:off x="172609" y="705571"/>
            <a:ext cx="8798782" cy="5857431"/>
            <a:chOff x="296736" y="265575"/>
            <a:chExt cx="8573304" cy="4610214"/>
          </a:xfrm>
        </p:grpSpPr>
        <p:sp>
          <p:nvSpPr>
            <p:cNvPr id="10" name="Google Shape;10;p2"/>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1" name="Google Shape;11;p2"/>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 name="Google Shape;12;p2"/>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 name="Google Shape;13;p2"/>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 name="Google Shape;14;p2"/>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 name="Google Shape;15;p2"/>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 name="Google Shape;16;p2"/>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7" name="Google Shape;17;p2"/>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 name="Google Shape;18;p2"/>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9" name="Google Shape;19;p2"/>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0" name="Google Shape;20;p2"/>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1" name="Google Shape;21;p2"/>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2" name="Google Shape;22;p2"/>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 name="Google Shape;23;p2"/>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4" name="Google Shape;24;p2"/>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 name="Google Shape;25;p2"/>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6" name="Google Shape;26;p2"/>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 name="Google Shape;27;p2"/>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28" name="Google Shape;28;p2"/>
          <p:cNvSpPr txBox="1">
            <a:spLocks noGrp="1"/>
          </p:cNvSpPr>
          <p:nvPr>
            <p:ph type="ctrTitle"/>
          </p:nvPr>
        </p:nvSpPr>
        <p:spPr>
          <a:xfrm>
            <a:off x="4260200" y="1963133"/>
            <a:ext cx="4261500" cy="24396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5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r>
              <a:rPr lang="en-US"/>
              <a:t>Click to edit Master title style</a:t>
            </a:r>
            <a:endParaRPr/>
          </a:p>
        </p:txBody>
      </p:sp>
      <p:sp>
        <p:nvSpPr>
          <p:cNvPr id="29" name="Google Shape;29;p2"/>
          <p:cNvSpPr txBox="1">
            <a:spLocks noGrp="1"/>
          </p:cNvSpPr>
          <p:nvPr>
            <p:ph type="subTitle" idx="1"/>
          </p:nvPr>
        </p:nvSpPr>
        <p:spPr>
          <a:xfrm>
            <a:off x="4434500" y="4407267"/>
            <a:ext cx="3858900" cy="48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Font typeface="Dosis"/>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grpSp>
        <p:nvGrpSpPr>
          <p:cNvPr id="30" name="Google Shape;30;p2"/>
          <p:cNvGrpSpPr/>
          <p:nvPr/>
        </p:nvGrpSpPr>
        <p:grpSpPr>
          <a:xfrm>
            <a:off x="427292" y="4402739"/>
            <a:ext cx="427309" cy="980496"/>
            <a:chOff x="1075250" y="4381550"/>
            <a:chExt cx="314175" cy="540675"/>
          </a:xfrm>
        </p:grpSpPr>
        <p:sp>
          <p:nvSpPr>
            <p:cNvPr id="31" name="Google Shape;31;p2"/>
            <p:cNvSpPr/>
            <p:nvPr/>
          </p:nvSpPr>
          <p:spPr>
            <a:xfrm>
              <a:off x="1152000" y="4535075"/>
              <a:ext cx="105700" cy="55000"/>
            </a:xfrm>
            <a:custGeom>
              <a:avLst/>
              <a:gdLst/>
              <a:ahLst/>
              <a:cxnLst/>
              <a:rect l="l" t="t" r="r" b="b"/>
              <a:pathLst>
                <a:path w="4228" h="2200" extrusionOk="0">
                  <a:moveTo>
                    <a:pt x="3318" y="1"/>
                  </a:moveTo>
                  <a:lnTo>
                    <a:pt x="3242" y="20"/>
                  </a:lnTo>
                  <a:lnTo>
                    <a:pt x="3204" y="58"/>
                  </a:lnTo>
                  <a:lnTo>
                    <a:pt x="3166" y="133"/>
                  </a:lnTo>
                  <a:lnTo>
                    <a:pt x="3147" y="190"/>
                  </a:lnTo>
                  <a:lnTo>
                    <a:pt x="3166" y="247"/>
                  </a:lnTo>
                  <a:lnTo>
                    <a:pt x="3204" y="304"/>
                  </a:lnTo>
                  <a:lnTo>
                    <a:pt x="3242" y="361"/>
                  </a:lnTo>
                  <a:lnTo>
                    <a:pt x="3318" y="361"/>
                  </a:lnTo>
                  <a:lnTo>
                    <a:pt x="3488" y="437"/>
                  </a:lnTo>
                  <a:lnTo>
                    <a:pt x="3621" y="493"/>
                  </a:lnTo>
                  <a:lnTo>
                    <a:pt x="3697" y="569"/>
                  </a:lnTo>
                  <a:lnTo>
                    <a:pt x="3754" y="645"/>
                  </a:lnTo>
                  <a:lnTo>
                    <a:pt x="3754" y="740"/>
                  </a:lnTo>
                  <a:lnTo>
                    <a:pt x="3716" y="816"/>
                  </a:lnTo>
                  <a:lnTo>
                    <a:pt x="3640" y="910"/>
                  </a:lnTo>
                  <a:lnTo>
                    <a:pt x="3507" y="1005"/>
                  </a:lnTo>
                  <a:lnTo>
                    <a:pt x="3356" y="1138"/>
                  </a:lnTo>
                  <a:lnTo>
                    <a:pt x="3185" y="1233"/>
                  </a:lnTo>
                  <a:lnTo>
                    <a:pt x="3014" y="1327"/>
                  </a:lnTo>
                  <a:lnTo>
                    <a:pt x="2825" y="1403"/>
                  </a:lnTo>
                  <a:lnTo>
                    <a:pt x="2597" y="1479"/>
                  </a:lnTo>
                  <a:lnTo>
                    <a:pt x="2332" y="1555"/>
                  </a:lnTo>
                  <a:lnTo>
                    <a:pt x="1839" y="1688"/>
                  </a:lnTo>
                  <a:lnTo>
                    <a:pt x="1441" y="1763"/>
                  </a:lnTo>
                  <a:lnTo>
                    <a:pt x="1024" y="1820"/>
                  </a:lnTo>
                  <a:lnTo>
                    <a:pt x="930" y="1839"/>
                  </a:lnTo>
                  <a:lnTo>
                    <a:pt x="854" y="1858"/>
                  </a:lnTo>
                  <a:lnTo>
                    <a:pt x="778" y="1839"/>
                  </a:lnTo>
                  <a:lnTo>
                    <a:pt x="721" y="1820"/>
                  </a:lnTo>
                  <a:lnTo>
                    <a:pt x="664" y="1801"/>
                  </a:lnTo>
                  <a:lnTo>
                    <a:pt x="626" y="1744"/>
                  </a:lnTo>
                  <a:lnTo>
                    <a:pt x="588" y="1707"/>
                  </a:lnTo>
                  <a:lnTo>
                    <a:pt x="550" y="1631"/>
                  </a:lnTo>
                  <a:lnTo>
                    <a:pt x="494" y="1460"/>
                  </a:lnTo>
                  <a:lnTo>
                    <a:pt x="588" y="1365"/>
                  </a:lnTo>
                  <a:lnTo>
                    <a:pt x="683" y="1271"/>
                  </a:lnTo>
                  <a:lnTo>
                    <a:pt x="911" y="1100"/>
                  </a:lnTo>
                  <a:lnTo>
                    <a:pt x="1138" y="967"/>
                  </a:lnTo>
                  <a:lnTo>
                    <a:pt x="1384" y="854"/>
                  </a:lnTo>
                  <a:lnTo>
                    <a:pt x="1422" y="816"/>
                  </a:lnTo>
                  <a:lnTo>
                    <a:pt x="1460" y="759"/>
                  </a:lnTo>
                  <a:lnTo>
                    <a:pt x="1460" y="721"/>
                  </a:lnTo>
                  <a:lnTo>
                    <a:pt x="1460" y="664"/>
                  </a:lnTo>
                  <a:lnTo>
                    <a:pt x="1422" y="607"/>
                  </a:lnTo>
                  <a:lnTo>
                    <a:pt x="1384" y="569"/>
                  </a:lnTo>
                  <a:lnTo>
                    <a:pt x="1328" y="531"/>
                  </a:lnTo>
                  <a:lnTo>
                    <a:pt x="1271" y="531"/>
                  </a:lnTo>
                  <a:lnTo>
                    <a:pt x="1195" y="550"/>
                  </a:lnTo>
                  <a:lnTo>
                    <a:pt x="1005" y="626"/>
                  </a:lnTo>
                  <a:lnTo>
                    <a:pt x="816" y="740"/>
                  </a:lnTo>
                  <a:lnTo>
                    <a:pt x="626" y="854"/>
                  </a:lnTo>
                  <a:lnTo>
                    <a:pt x="456" y="986"/>
                  </a:lnTo>
                  <a:lnTo>
                    <a:pt x="304" y="1138"/>
                  </a:lnTo>
                  <a:lnTo>
                    <a:pt x="171" y="1308"/>
                  </a:lnTo>
                  <a:lnTo>
                    <a:pt x="77" y="1498"/>
                  </a:lnTo>
                  <a:lnTo>
                    <a:pt x="20" y="1707"/>
                  </a:lnTo>
                  <a:lnTo>
                    <a:pt x="1" y="1763"/>
                  </a:lnTo>
                  <a:lnTo>
                    <a:pt x="20" y="1839"/>
                  </a:lnTo>
                  <a:lnTo>
                    <a:pt x="39" y="1896"/>
                  </a:lnTo>
                  <a:lnTo>
                    <a:pt x="58" y="1934"/>
                  </a:lnTo>
                  <a:lnTo>
                    <a:pt x="134" y="2029"/>
                  </a:lnTo>
                  <a:lnTo>
                    <a:pt x="247" y="2086"/>
                  </a:lnTo>
                  <a:lnTo>
                    <a:pt x="380" y="2123"/>
                  </a:lnTo>
                  <a:lnTo>
                    <a:pt x="513" y="2161"/>
                  </a:lnTo>
                  <a:lnTo>
                    <a:pt x="740" y="2180"/>
                  </a:lnTo>
                  <a:lnTo>
                    <a:pt x="911" y="2199"/>
                  </a:lnTo>
                  <a:lnTo>
                    <a:pt x="1384" y="2161"/>
                  </a:lnTo>
                  <a:lnTo>
                    <a:pt x="1631" y="2142"/>
                  </a:lnTo>
                  <a:lnTo>
                    <a:pt x="1896" y="2105"/>
                  </a:lnTo>
                  <a:lnTo>
                    <a:pt x="2143" y="2048"/>
                  </a:lnTo>
                  <a:lnTo>
                    <a:pt x="2408" y="1972"/>
                  </a:lnTo>
                  <a:lnTo>
                    <a:pt x="2654" y="1896"/>
                  </a:lnTo>
                  <a:lnTo>
                    <a:pt x="2901" y="1801"/>
                  </a:lnTo>
                  <a:lnTo>
                    <a:pt x="3147" y="1688"/>
                  </a:lnTo>
                  <a:lnTo>
                    <a:pt x="3356" y="1555"/>
                  </a:lnTo>
                  <a:lnTo>
                    <a:pt x="3564" y="1403"/>
                  </a:lnTo>
                  <a:lnTo>
                    <a:pt x="3754" y="1252"/>
                  </a:lnTo>
                  <a:lnTo>
                    <a:pt x="3905" y="1062"/>
                  </a:lnTo>
                  <a:lnTo>
                    <a:pt x="4038" y="873"/>
                  </a:lnTo>
                  <a:lnTo>
                    <a:pt x="4152" y="664"/>
                  </a:lnTo>
                  <a:lnTo>
                    <a:pt x="4208" y="418"/>
                  </a:lnTo>
                  <a:lnTo>
                    <a:pt x="4227" y="361"/>
                  </a:lnTo>
                  <a:lnTo>
                    <a:pt x="4208" y="304"/>
                  </a:lnTo>
                  <a:lnTo>
                    <a:pt x="4171" y="266"/>
                  </a:lnTo>
                  <a:lnTo>
                    <a:pt x="4133" y="228"/>
                  </a:lnTo>
                  <a:lnTo>
                    <a:pt x="3943" y="114"/>
                  </a:lnTo>
                  <a:lnTo>
                    <a:pt x="3754" y="58"/>
                  </a:lnTo>
                  <a:lnTo>
                    <a:pt x="3564" y="20"/>
                  </a:lnTo>
                  <a:lnTo>
                    <a:pt x="3356"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2" name="Google Shape;32;p2"/>
            <p:cNvSpPr/>
            <p:nvPr/>
          </p:nvSpPr>
          <p:spPr>
            <a:xfrm>
              <a:off x="1152000" y="4535075"/>
              <a:ext cx="105700" cy="55000"/>
            </a:xfrm>
            <a:custGeom>
              <a:avLst/>
              <a:gdLst/>
              <a:ahLst/>
              <a:cxnLst/>
              <a:rect l="l" t="t" r="r" b="b"/>
              <a:pathLst>
                <a:path w="4228" h="2200" fill="none" extrusionOk="0">
                  <a:moveTo>
                    <a:pt x="3356" y="1"/>
                  </a:moveTo>
                  <a:lnTo>
                    <a:pt x="3356" y="1"/>
                  </a:lnTo>
                  <a:lnTo>
                    <a:pt x="3318" y="1"/>
                  </a:lnTo>
                  <a:lnTo>
                    <a:pt x="3318" y="1"/>
                  </a:lnTo>
                  <a:lnTo>
                    <a:pt x="3242" y="20"/>
                  </a:lnTo>
                  <a:lnTo>
                    <a:pt x="3204" y="58"/>
                  </a:lnTo>
                  <a:lnTo>
                    <a:pt x="3166" y="133"/>
                  </a:lnTo>
                  <a:lnTo>
                    <a:pt x="3147" y="190"/>
                  </a:lnTo>
                  <a:lnTo>
                    <a:pt x="3166" y="247"/>
                  </a:lnTo>
                  <a:lnTo>
                    <a:pt x="3204" y="304"/>
                  </a:lnTo>
                  <a:lnTo>
                    <a:pt x="3242" y="361"/>
                  </a:lnTo>
                  <a:lnTo>
                    <a:pt x="3318" y="361"/>
                  </a:lnTo>
                  <a:lnTo>
                    <a:pt x="3318" y="361"/>
                  </a:lnTo>
                  <a:lnTo>
                    <a:pt x="3318" y="361"/>
                  </a:lnTo>
                  <a:lnTo>
                    <a:pt x="3318" y="361"/>
                  </a:lnTo>
                  <a:lnTo>
                    <a:pt x="3488" y="437"/>
                  </a:lnTo>
                  <a:lnTo>
                    <a:pt x="3621" y="493"/>
                  </a:lnTo>
                  <a:lnTo>
                    <a:pt x="3697" y="569"/>
                  </a:lnTo>
                  <a:lnTo>
                    <a:pt x="3754" y="645"/>
                  </a:lnTo>
                  <a:lnTo>
                    <a:pt x="3754" y="740"/>
                  </a:lnTo>
                  <a:lnTo>
                    <a:pt x="3716" y="816"/>
                  </a:lnTo>
                  <a:lnTo>
                    <a:pt x="3640" y="910"/>
                  </a:lnTo>
                  <a:lnTo>
                    <a:pt x="3507" y="1005"/>
                  </a:lnTo>
                  <a:lnTo>
                    <a:pt x="3507" y="1005"/>
                  </a:lnTo>
                  <a:lnTo>
                    <a:pt x="3356" y="1138"/>
                  </a:lnTo>
                  <a:lnTo>
                    <a:pt x="3185" y="1233"/>
                  </a:lnTo>
                  <a:lnTo>
                    <a:pt x="3014" y="1327"/>
                  </a:lnTo>
                  <a:lnTo>
                    <a:pt x="2825" y="1403"/>
                  </a:lnTo>
                  <a:lnTo>
                    <a:pt x="2825" y="1403"/>
                  </a:lnTo>
                  <a:lnTo>
                    <a:pt x="2597" y="1479"/>
                  </a:lnTo>
                  <a:lnTo>
                    <a:pt x="2332" y="1555"/>
                  </a:lnTo>
                  <a:lnTo>
                    <a:pt x="1839" y="1688"/>
                  </a:lnTo>
                  <a:lnTo>
                    <a:pt x="1839" y="1688"/>
                  </a:lnTo>
                  <a:lnTo>
                    <a:pt x="1441" y="1763"/>
                  </a:lnTo>
                  <a:lnTo>
                    <a:pt x="1024" y="1820"/>
                  </a:lnTo>
                  <a:lnTo>
                    <a:pt x="1024" y="1820"/>
                  </a:lnTo>
                  <a:lnTo>
                    <a:pt x="930" y="1839"/>
                  </a:lnTo>
                  <a:lnTo>
                    <a:pt x="854" y="1858"/>
                  </a:lnTo>
                  <a:lnTo>
                    <a:pt x="854" y="1858"/>
                  </a:lnTo>
                  <a:lnTo>
                    <a:pt x="778" y="1839"/>
                  </a:lnTo>
                  <a:lnTo>
                    <a:pt x="721" y="1820"/>
                  </a:lnTo>
                  <a:lnTo>
                    <a:pt x="664" y="1801"/>
                  </a:lnTo>
                  <a:lnTo>
                    <a:pt x="626" y="1744"/>
                  </a:lnTo>
                  <a:lnTo>
                    <a:pt x="588" y="1707"/>
                  </a:lnTo>
                  <a:lnTo>
                    <a:pt x="550" y="1631"/>
                  </a:lnTo>
                  <a:lnTo>
                    <a:pt x="494" y="1460"/>
                  </a:lnTo>
                  <a:lnTo>
                    <a:pt x="494" y="1460"/>
                  </a:lnTo>
                  <a:lnTo>
                    <a:pt x="588" y="1365"/>
                  </a:lnTo>
                  <a:lnTo>
                    <a:pt x="683" y="1271"/>
                  </a:lnTo>
                  <a:lnTo>
                    <a:pt x="911" y="1100"/>
                  </a:lnTo>
                  <a:lnTo>
                    <a:pt x="1138" y="967"/>
                  </a:lnTo>
                  <a:lnTo>
                    <a:pt x="1384" y="854"/>
                  </a:lnTo>
                  <a:lnTo>
                    <a:pt x="1384" y="854"/>
                  </a:lnTo>
                  <a:lnTo>
                    <a:pt x="1422" y="816"/>
                  </a:lnTo>
                  <a:lnTo>
                    <a:pt x="1460" y="759"/>
                  </a:lnTo>
                  <a:lnTo>
                    <a:pt x="1460" y="721"/>
                  </a:lnTo>
                  <a:lnTo>
                    <a:pt x="1460" y="664"/>
                  </a:lnTo>
                  <a:lnTo>
                    <a:pt x="1422" y="607"/>
                  </a:lnTo>
                  <a:lnTo>
                    <a:pt x="1384" y="569"/>
                  </a:lnTo>
                  <a:lnTo>
                    <a:pt x="1328" y="531"/>
                  </a:lnTo>
                  <a:lnTo>
                    <a:pt x="1271" y="531"/>
                  </a:lnTo>
                  <a:lnTo>
                    <a:pt x="1271" y="531"/>
                  </a:lnTo>
                  <a:lnTo>
                    <a:pt x="1195" y="550"/>
                  </a:lnTo>
                  <a:lnTo>
                    <a:pt x="1195" y="550"/>
                  </a:lnTo>
                  <a:lnTo>
                    <a:pt x="1005" y="626"/>
                  </a:lnTo>
                  <a:lnTo>
                    <a:pt x="816" y="740"/>
                  </a:lnTo>
                  <a:lnTo>
                    <a:pt x="626" y="854"/>
                  </a:lnTo>
                  <a:lnTo>
                    <a:pt x="456" y="986"/>
                  </a:lnTo>
                  <a:lnTo>
                    <a:pt x="304" y="1138"/>
                  </a:lnTo>
                  <a:lnTo>
                    <a:pt x="171" y="1308"/>
                  </a:lnTo>
                  <a:lnTo>
                    <a:pt x="77" y="1498"/>
                  </a:lnTo>
                  <a:lnTo>
                    <a:pt x="20" y="1707"/>
                  </a:lnTo>
                  <a:lnTo>
                    <a:pt x="20" y="1707"/>
                  </a:lnTo>
                  <a:lnTo>
                    <a:pt x="1" y="1763"/>
                  </a:lnTo>
                  <a:lnTo>
                    <a:pt x="20" y="1839"/>
                  </a:lnTo>
                  <a:lnTo>
                    <a:pt x="39" y="1896"/>
                  </a:lnTo>
                  <a:lnTo>
                    <a:pt x="58" y="1934"/>
                  </a:lnTo>
                  <a:lnTo>
                    <a:pt x="134" y="2029"/>
                  </a:lnTo>
                  <a:lnTo>
                    <a:pt x="247" y="2086"/>
                  </a:lnTo>
                  <a:lnTo>
                    <a:pt x="380" y="2123"/>
                  </a:lnTo>
                  <a:lnTo>
                    <a:pt x="513" y="2161"/>
                  </a:lnTo>
                  <a:lnTo>
                    <a:pt x="740" y="2180"/>
                  </a:lnTo>
                  <a:lnTo>
                    <a:pt x="740" y="2180"/>
                  </a:lnTo>
                  <a:lnTo>
                    <a:pt x="911" y="2199"/>
                  </a:lnTo>
                  <a:lnTo>
                    <a:pt x="911" y="2199"/>
                  </a:lnTo>
                  <a:lnTo>
                    <a:pt x="1384" y="2161"/>
                  </a:lnTo>
                  <a:lnTo>
                    <a:pt x="1631" y="2142"/>
                  </a:lnTo>
                  <a:lnTo>
                    <a:pt x="1896" y="2105"/>
                  </a:lnTo>
                  <a:lnTo>
                    <a:pt x="2143" y="2048"/>
                  </a:lnTo>
                  <a:lnTo>
                    <a:pt x="2408" y="1972"/>
                  </a:lnTo>
                  <a:lnTo>
                    <a:pt x="2654" y="1896"/>
                  </a:lnTo>
                  <a:lnTo>
                    <a:pt x="2901" y="1801"/>
                  </a:lnTo>
                  <a:lnTo>
                    <a:pt x="3147" y="1688"/>
                  </a:lnTo>
                  <a:lnTo>
                    <a:pt x="3356" y="1555"/>
                  </a:lnTo>
                  <a:lnTo>
                    <a:pt x="3564" y="1403"/>
                  </a:lnTo>
                  <a:lnTo>
                    <a:pt x="3754" y="1252"/>
                  </a:lnTo>
                  <a:lnTo>
                    <a:pt x="3905" y="1062"/>
                  </a:lnTo>
                  <a:lnTo>
                    <a:pt x="4038" y="873"/>
                  </a:lnTo>
                  <a:lnTo>
                    <a:pt x="4152" y="664"/>
                  </a:lnTo>
                  <a:lnTo>
                    <a:pt x="4208" y="418"/>
                  </a:lnTo>
                  <a:lnTo>
                    <a:pt x="4208" y="418"/>
                  </a:lnTo>
                  <a:lnTo>
                    <a:pt x="4227" y="361"/>
                  </a:lnTo>
                  <a:lnTo>
                    <a:pt x="4208" y="304"/>
                  </a:lnTo>
                  <a:lnTo>
                    <a:pt x="4171" y="266"/>
                  </a:lnTo>
                  <a:lnTo>
                    <a:pt x="4133" y="228"/>
                  </a:lnTo>
                  <a:lnTo>
                    <a:pt x="4133" y="228"/>
                  </a:lnTo>
                  <a:lnTo>
                    <a:pt x="3943" y="114"/>
                  </a:lnTo>
                  <a:lnTo>
                    <a:pt x="3754" y="58"/>
                  </a:lnTo>
                  <a:lnTo>
                    <a:pt x="3564" y="20"/>
                  </a:lnTo>
                  <a:lnTo>
                    <a:pt x="3356"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3" name="Google Shape;33;p2"/>
            <p:cNvSpPr/>
            <p:nvPr/>
          </p:nvSpPr>
          <p:spPr>
            <a:xfrm>
              <a:off x="1190875" y="4381550"/>
              <a:ext cx="45975" cy="183400"/>
            </a:xfrm>
            <a:custGeom>
              <a:avLst/>
              <a:gdLst/>
              <a:ahLst/>
              <a:cxnLst/>
              <a:rect l="l" t="t" r="r" b="b"/>
              <a:pathLst>
                <a:path w="1839" h="7336" extrusionOk="0">
                  <a:moveTo>
                    <a:pt x="872" y="1"/>
                  </a:moveTo>
                  <a:lnTo>
                    <a:pt x="796" y="20"/>
                  </a:lnTo>
                  <a:lnTo>
                    <a:pt x="739" y="58"/>
                  </a:lnTo>
                  <a:lnTo>
                    <a:pt x="720" y="114"/>
                  </a:lnTo>
                  <a:lnTo>
                    <a:pt x="701" y="171"/>
                  </a:lnTo>
                  <a:lnTo>
                    <a:pt x="720" y="247"/>
                  </a:lnTo>
                  <a:lnTo>
                    <a:pt x="739" y="304"/>
                  </a:lnTo>
                  <a:lnTo>
                    <a:pt x="796" y="342"/>
                  </a:lnTo>
                  <a:lnTo>
                    <a:pt x="872" y="361"/>
                  </a:lnTo>
                  <a:lnTo>
                    <a:pt x="1024" y="380"/>
                  </a:lnTo>
                  <a:lnTo>
                    <a:pt x="1137" y="399"/>
                  </a:lnTo>
                  <a:lnTo>
                    <a:pt x="1251" y="456"/>
                  </a:lnTo>
                  <a:lnTo>
                    <a:pt x="1327" y="513"/>
                  </a:lnTo>
                  <a:lnTo>
                    <a:pt x="1384" y="588"/>
                  </a:lnTo>
                  <a:lnTo>
                    <a:pt x="1440" y="683"/>
                  </a:lnTo>
                  <a:lnTo>
                    <a:pt x="1478" y="778"/>
                  </a:lnTo>
                  <a:lnTo>
                    <a:pt x="1497" y="873"/>
                  </a:lnTo>
                  <a:lnTo>
                    <a:pt x="1516" y="1100"/>
                  </a:lnTo>
                  <a:lnTo>
                    <a:pt x="1497" y="1328"/>
                  </a:lnTo>
                  <a:lnTo>
                    <a:pt x="1478" y="1744"/>
                  </a:lnTo>
                  <a:lnTo>
                    <a:pt x="1459" y="2616"/>
                  </a:lnTo>
                  <a:lnTo>
                    <a:pt x="1422" y="3488"/>
                  </a:lnTo>
                  <a:lnTo>
                    <a:pt x="1384" y="4171"/>
                  </a:lnTo>
                  <a:lnTo>
                    <a:pt x="1346" y="4853"/>
                  </a:lnTo>
                  <a:lnTo>
                    <a:pt x="1289" y="5554"/>
                  </a:lnTo>
                  <a:lnTo>
                    <a:pt x="1251" y="5895"/>
                  </a:lnTo>
                  <a:lnTo>
                    <a:pt x="1251" y="6066"/>
                  </a:lnTo>
                  <a:lnTo>
                    <a:pt x="1213" y="6236"/>
                  </a:lnTo>
                  <a:lnTo>
                    <a:pt x="1156" y="6369"/>
                  </a:lnTo>
                  <a:lnTo>
                    <a:pt x="1080" y="6502"/>
                  </a:lnTo>
                  <a:lnTo>
                    <a:pt x="967" y="6616"/>
                  </a:lnTo>
                  <a:lnTo>
                    <a:pt x="834" y="6710"/>
                  </a:lnTo>
                  <a:lnTo>
                    <a:pt x="663" y="6786"/>
                  </a:lnTo>
                  <a:lnTo>
                    <a:pt x="474" y="6843"/>
                  </a:lnTo>
                  <a:lnTo>
                    <a:pt x="417" y="6691"/>
                  </a:lnTo>
                  <a:lnTo>
                    <a:pt x="379" y="6521"/>
                  </a:lnTo>
                  <a:lnTo>
                    <a:pt x="341" y="6331"/>
                  </a:lnTo>
                  <a:lnTo>
                    <a:pt x="322" y="6142"/>
                  </a:lnTo>
                  <a:lnTo>
                    <a:pt x="303" y="5763"/>
                  </a:lnTo>
                  <a:lnTo>
                    <a:pt x="322" y="5365"/>
                  </a:lnTo>
                  <a:lnTo>
                    <a:pt x="360" y="4967"/>
                  </a:lnTo>
                  <a:lnTo>
                    <a:pt x="398" y="4569"/>
                  </a:lnTo>
                  <a:lnTo>
                    <a:pt x="436" y="4189"/>
                  </a:lnTo>
                  <a:lnTo>
                    <a:pt x="474" y="3848"/>
                  </a:lnTo>
                  <a:lnTo>
                    <a:pt x="644" y="475"/>
                  </a:lnTo>
                  <a:lnTo>
                    <a:pt x="625" y="399"/>
                  </a:lnTo>
                  <a:lnTo>
                    <a:pt x="588" y="342"/>
                  </a:lnTo>
                  <a:lnTo>
                    <a:pt x="531" y="323"/>
                  </a:lnTo>
                  <a:lnTo>
                    <a:pt x="474" y="304"/>
                  </a:lnTo>
                  <a:lnTo>
                    <a:pt x="398" y="323"/>
                  </a:lnTo>
                  <a:lnTo>
                    <a:pt x="341" y="342"/>
                  </a:lnTo>
                  <a:lnTo>
                    <a:pt x="303" y="399"/>
                  </a:lnTo>
                  <a:lnTo>
                    <a:pt x="284" y="475"/>
                  </a:lnTo>
                  <a:lnTo>
                    <a:pt x="95" y="4189"/>
                  </a:lnTo>
                  <a:lnTo>
                    <a:pt x="38" y="4948"/>
                  </a:lnTo>
                  <a:lnTo>
                    <a:pt x="19" y="5327"/>
                  </a:lnTo>
                  <a:lnTo>
                    <a:pt x="0" y="5706"/>
                  </a:lnTo>
                  <a:lnTo>
                    <a:pt x="0" y="6085"/>
                  </a:lnTo>
                  <a:lnTo>
                    <a:pt x="38" y="6464"/>
                  </a:lnTo>
                  <a:lnTo>
                    <a:pt x="114" y="6843"/>
                  </a:lnTo>
                  <a:lnTo>
                    <a:pt x="171" y="7014"/>
                  </a:lnTo>
                  <a:lnTo>
                    <a:pt x="227" y="7203"/>
                  </a:lnTo>
                  <a:lnTo>
                    <a:pt x="265" y="7241"/>
                  </a:lnTo>
                  <a:lnTo>
                    <a:pt x="303" y="7298"/>
                  </a:lnTo>
                  <a:lnTo>
                    <a:pt x="341" y="7317"/>
                  </a:lnTo>
                  <a:lnTo>
                    <a:pt x="417" y="7336"/>
                  </a:lnTo>
                  <a:lnTo>
                    <a:pt x="531" y="7336"/>
                  </a:lnTo>
                  <a:lnTo>
                    <a:pt x="701" y="7317"/>
                  </a:lnTo>
                  <a:lnTo>
                    <a:pt x="853" y="7279"/>
                  </a:lnTo>
                  <a:lnTo>
                    <a:pt x="967" y="7241"/>
                  </a:lnTo>
                  <a:lnTo>
                    <a:pt x="1080" y="7165"/>
                  </a:lnTo>
                  <a:lnTo>
                    <a:pt x="1194" y="7070"/>
                  </a:lnTo>
                  <a:lnTo>
                    <a:pt x="1270" y="6957"/>
                  </a:lnTo>
                  <a:lnTo>
                    <a:pt x="1346" y="6843"/>
                  </a:lnTo>
                  <a:lnTo>
                    <a:pt x="1403" y="6729"/>
                  </a:lnTo>
                  <a:lnTo>
                    <a:pt x="1497" y="6445"/>
                  </a:lnTo>
                  <a:lnTo>
                    <a:pt x="1573" y="6142"/>
                  </a:lnTo>
                  <a:lnTo>
                    <a:pt x="1611" y="5838"/>
                  </a:lnTo>
                  <a:lnTo>
                    <a:pt x="1630" y="5554"/>
                  </a:lnTo>
                  <a:lnTo>
                    <a:pt x="1744" y="4265"/>
                  </a:lnTo>
                  <a:lnTo>
                    <a:pt x="1801" y="2958"/>
                  </a:lnTo>
                  <a:lnTo>
                    <a:pt x="1838" y="1669"/>
                  </a:lnTo>
                  <a:lnTo>
                    <a:pt x="1838" y="380"/>
                  </a:lnTo>
                  <a:lnTo>
                    <a:pt x="1801" y="285"/>
                  </a:lnTo>
                  <a:lnTo>
                    <a:pt x="1782" y="247"/>
                  </a:lnTo>
                  <a:lnTo>
                    <a:pt x="1744" y="209"/>
                  </a:lnTo>
                  <a:lnTo>
                    <a:pt x="1535" y="114"/>
                  </a:lnTo>
                  <a:lnTo>
                    <a:pt x="1327" y="58"/>
                  </a:lnTo>
                  <a:lnTo>
                    <a:pt x="1118" y="20"/>
                  </a:lnTo>
                  <a:lnTo>
                    <a:pt x="872"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4" name="Google Shape;34;p2"/>
            <p:cNvSpPr/>
            <p:nvPr/>
          </p:nvSpPr>
          <p:spPr>
            <a:xfrm>
              <a:off x="1190875" y="4381550"/>
              <a:ext cx="45975" cy="183400"/>
            </a:xfrm>
            <a:custGeom>
              <a:avLst/>
              <a:gdLst/>
              <a:ahLst/>
              <a:cxnLst/>
              <a:rect l="l" t="t" r="r" b="b"/>
              <a:pathLst>
                <a:path w="1839" h="7336" fill="none" extrusionOk="0">
                  <a:moveTo>
                    <a:pt x="872" y="1"/>
                  </a:moveTo>
                  <a:lnTo>
                    <a:pt x="872" y="1"/>
                  </a:lnTo>
                  <a:lnTo>
                    <a:pt x="796" y="20"/>
                  </a:lnTo>
                  <a:lnTo>
                    <a:pt x="739" y="58"/>
                  </a:lnTo>
                  <a:lnTo>
                    <a:pt x="720" y="114"/>
                  </a:lnTo>
                  <a:lnTo>
                    <a:pt x="701" y="171"/>
                  </a:lnTo>
                  <a:lnTo>
                    <a:pt x="720" y="247"/>
                  </a:lnTo>
                  <a:lnTo>
                    <a:pt x="739" y="304"/>
                  </a:lnTo>
                  <a:lnTo>
                    <a:pt x="796" y="342"/>
                  </a:lnTo>
                  <a:lnTo>
                    <a:pt x="872" y="361"/>
                  </a:lnTo>
                  <a:lnTo>
                    <a:pt x="872" y="361"/>
                  </a:lnTo>
                  <a:lnTo>
                    <a:pt x="1024" y="380"/>
                  </a:lnTo>
                  <a:lnTo>
                    <a:pt x="1137" y="399"/>
                  </a:lnTo>
                  <a:lnTo>
                    <a:pt x="1251" y="456"/>
                  </a:lnTo>
                  <a:lnTo>
                    <a:pt x="1327" y="513"/>
                  </a:lnTo>
                  <a:lnTo>
                    <a:pt x="1384" y="588"/>
                  </a:lnTo>
                  <a:lnTo>
                    <a:pt x="1440" y="683"/>
                  </a:lnTo>
                  <a:lnTo>
                    <a:pt x="1478" y="778"/>
                  </a:lnTo>
                  <a:lnTo>
                    <a:pt x="1497" y="873"/>
                  </a:lnTo>
                  <a:lnTo>
                    <a:pt x="1516" y="1100"/>
                  </a:lnTo>
                  <a:lnTo>
                    <a:pt x="1497" y="1328"/>
                  </a:lnTo>
                  <a:lnTo>
                    <a:pt x="1478" y="1744"/>
                  </a:lnTo>
                  <a:lnTo>
                    <a:pt x="1478" y="1744"/>
                  </a:lnTo>
                  <a:lnTo>
                    <a:pt x="1459" y="2616"/>
                  </a:lnTo>
                  <a:lnTo>
                    <a:pt x="1422" y="3488"/>
                  </a:lnTo>
                  <a:lnTo>
                    <a:pt x="1422" y="3488"/>
                  </a:lnTo>
                  <a:lnTo>
                    <a:pt x="1384" y="4171"/>
                  </a:lnTo>
                  <a:lnTo>
                    <a:pt x="1346" y="4853"/>
                  </a:lnTo>
                  <a:lnTo>
                    <a:pt x="1346" y="4853"/>
                  </a:lnTo>
                  <a:lnTo>
                    <a:pt x="1289" y="5554"/>
                  </a:lnTo>
                  <a:lnTo>
                    <a:pt x="1289" y="5554"/>
                  </a:lnTo>
                  <a:lnTo>
                    <a:pt x="1251" y="5895"/>
                  </a:lnTo>
                  <a:lnTo>
                    <a:pt x="1251" y="5895"/>
                  </a:lnTo>
                  <a:lnTo>
                    <a:pt x="1251" y="6066"/>
                  </a:lnTo>
                  <a:lnTo>
                    <a:pt x="1213" y="6236"/>
                  </a:lnTo>
                  <a:lnTo>
                    <a:pt x="1156" y="6369"/>
                  </a:lnTo>
                  <a:lnTo>
                    <a:pt x="1080" y="6502"/>
                  </a:lnTo>
                  <a:lnTo>
                    <a:pt x="967" y="6616"/>
                  </a:lnTo>
                  <a:lnTo>
                    <a:pt x="834" y="6710"/>
                  </a:lnTo>
                  <a:lnTo>
                    <a:pt x="663" y="6786"/>
                  </a:lnTo>
                  <a:lnTo>
                    <a:pt x="474" y="6843"/>
                  </a:lnTo>
                  <a:lnTo>
                    <a:pt x="474" y="6843"/>
                  </a:lnTo>
                  <a:lnTo>
                    <a:pt x="417" y="6691"/>
                  </a:lnTo>
                  <a:lnTo>
                    <a:pt x="379" y="6521"/>
                  </a:lnTo>
                  <a:lnTo>
                    <a:pt x="341" y="6331"/>
                  </a:lnTo>
                  <a:lnTo>
                    <a:pt x="322" y="6142"/>
                  </a:lnTo>
                  <a:lnTo>
                    <a:pt x="303" y="5763"/>
                  </a:lnTo>
                  <a:lnTo>
                    <a:pt x="322" y="5365"/>
                  </a:lnTo>
                  <a:lnTo>
                    <a:pt x="360" y="4967"/>
                  </a:lnTo>
                  <a:lnTo>
                    <a:pt x="398" y="4569"/>
                  </a:lnTo>
                  <a:lnTo>
                    <a:pt x="436" y="4189"/>
                  </a:lnTo>
                  <a:lnTo>
                    <a:pt x="474" y="3848"/>
                  </a:lnTo>
                  <a:lnTo>
                    <a:pt x="474" y="3848"/>
                  </a:lnTo>
                  <a:lnTo>
                    <a:pt x="644" y="475"/>
                  </a:lnTo>
                  <a:lnTo>
                    <a:pt x="644" y="475"/>
                  </a:lnTo>
                  <a:lnTo>
                    <a:pt x="625" y="399"/>
                  </a:lnTo>
                  <a:lnTo>
                    <a:pt x="588" y="342"/>
                  </a:lnTo>
                  <a:lnTo>
                    <a:pt x="531" y="323"/>
                  </a:lnTo>
                  <a:lnTo>
                    <a:pt x="474" y="304"/>
                  </a:lnTo>
                  <a:lnTo>
                    <a:pt x="474" y="304"/>
                  </a:lnTo>
                  <a:lnTo>
                    <a:pt x="398" y="323"/>
                  </a:lnTo>
                  <a:lnTo>
                    <a:pt x="341" y="342"/>
                  </a:lnTo>
                  <a:lnTo>
                    <a:pt x="303" y="399"/>
                  </a:lnTo>
                  <a:lnTo>
                    <a:pt x="284" y="475"/>
                  </a:lnTo>
                  <a:lnTo>
                    <a:pt x="284" y="475"/>
                  </a:lnTo>
                  <a:lnTo>
                    <a:pt x="95" y="4189"/>
                  </a:lnTo>
                  <a:lnTo>
                    <a:pt x="95" y="4189"/>
                  </a:lnTo>
                  <a:lnTo>
                    <a:pt x="38" y="4948"/>
                  </a:lnTo>
                  <a:lnTo>
                    <a:pt x="19" y="5327"/>
                  </a:lnTo>
                  <a:lnTo>
                    <a:pt x="0" y="5706"/>
                  </a:lnTo>
                  <a:lnTo>
                    <a:pt x="0" y="6085"/>
                  </a:lnTo>
                  <a:lnTo>
                    <a:pt x="38" y="6464"/>
                  </a:lnTo>
                  <a:lnTo>
                    <a:pt x="114" y="6843"/>
                  </a:lnTo>
                  <a:lnTo>
                    <a:pt x="171" y="7014"/>
                  </a:lnTo>
                  <a:lnTo>
                    <a:pt x="227" y="7203"/>
                  </a:lnTo>
                  <a:lnTo>
                    <a:pt x="227" y="7203"/>
                  </a:lnTo>
                  <a:lnTo>
                    <a:pt x="265" y="7241"/>
                  </a:lnTo>
                  <a:lnTo>
                    <a:pt x="303" y="7298"/>
                  </a:lnTo>
                  <a:lnTo>
                    <a:pt x="341" y="7317"/>
                  </a:lnTo>
                  <a:lnTo>
                    <a:pt x="417" y="7336"/>
                  </a:lnTo>
                  <a:lnTo>
                    <a:pt x="417" y="7336"/>
                  </a:lnTo>
                  <a:lnTo>
                    <a:pt x="531" y="7336"/>
                  </a:lnTo>
                  <a:lnTo>
                    <a:pt x="531" y="7336"/>
                  </a:lnTo>
                  <a:lnTo>
                    <a:pt x="701" y="7317"/>
                  </a:lnTo>
                  <a:lnTo>
                    <a:pt x="853" y="7279"/>
                  </a:lnTo>
                  <a:lnTo>
                    <a:pt x="967" y="7241"/>
                  </a:lnTo>
                  <a:lnTo>
                    <a:pt x="1080" y="7165"/>
                  </a:lnTo>
                  <a:lnTo>
                    <a:pt x="1194" y="7070"/>
                  </a:lnTo>
                  <a:lnTo>
                    <a:pt x="1270" y="6957"/>
                  </a:lnTo>
                  <a:lnTo>
                    <a:pt x="1346" y="6843"/>
                  </a:lnTo>
                  <a:lnTo>
                    <a:pt x="1403" y="6729"/>
                  </a:lnTo>
                  <a:lnTo>
                    <a:pt x="1497" y="6445"/>
                  </a:lnTo>
                  <a:lnTo>
                    <a:pt x="1573" y="6142"/>
                  </a:lnTo>
                  <a:lnTo>
                    <a:pt x="1611" y="5838"/>
                  </a:lnTo>
                  <a:lnTo>
                    <a:pt x="1630" y="5554"/>
                  </a:lnTo>
                  <a:lnTo>
                    <a:pt x="1630" y="5554"/>
                  </a:lnTo>
                  <a:lnTo>
                    <a:pt x="1744" y="4265"/>
                  </a:lnTo>
                  <a:lnTo>
                    <a:pt x="1801" y="2958"/>
                  </a:lnTo>
                  <a:lnTo>
                    <a:pt x="1838" y="1669"/>
                  </a:lnTo>
                  <a:lnTo>
                    <a:pt x="1838" y="380"/>
                  </a:lnTo>
                  <a:lnTo>
                    <a:pt x="1838" y="380"/>
                  </a:lnTo>
                  <a:lnTo>
                    <a:pt x="1801" y="285"/>
                  </a:lnTo>
                  <a:lnTo>
                    <a:pt x="1782" y="247"/>
                  </a:lnTo>
                  <a:lnTo>
                    <a:pt x="1744" y="209"/>
                  </a:lnTo>
                  <a:lnTo>
                    <a:pt x="1744" y="209"/>
                  </a:lnTo>
                  <a:lnTo>
                    <a:pt x="1535" y="114"/>
                  </a:lnTo>
                  <a:lnTo>
                    <a:pt x="1327" y="58"/>
                  </a:lnTo>
                  <a:lnTo>
                    <a:pt x="1118" y="20"/>
                  </a:lnTo>
                  <a:lnTo>
                    <a:pt x="872" y="1"/>
                  </a:lnTo>
                  <a:lnTo>
                    <a:pt x="872" y="1"/>
                  </a:lnTo>
                  <a:lnTo>
                    <a:pt x="872"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 name="Google Shape;35;p2"/>
            <p:cNvSpPr/>
            <p:nvPr/>
          </p:nvSpPr>
          <p:spPr>
            <a:xfrm>
              <a:off x="1075250" y="4518500"/>
              <a:ext cx="314175" cy="403725"/>
            </a:xfrm>
            <a:custGeom>
              <a:avLst/>
              <a:gdLst/>
              <a:ahLst/>
              <a:cxnLst/>
              <a:rect l="l" t="t" r="r" b="b"/>
              <a:pathLst>
                <a:path w="12567" h="16149" extrusionOk="0">
                  <a:moveTo>
                    <a:pt x="8662" y="0"/>
                  </a:moveTo>
                  <a:lnTo>
                    <a:pt x="8359" y="19"/>
                  </a:lnTo>
                  <a:lnTo>
                    <a:pt x="7752" y="76"/>
                  </a:lnTo>
                  <a:lnTo>
                    <a:pt x="7241" y="152"/>
                  </a:lnTo>
                  <a:lnTo>
                    <a:pt x="6880" y="209"/>
                  </a:lnTo>
                  <a:lnTo>
                    <a:pt x="6824" y="247"/>
                  </a:lnTo>
                  <a:lnTo>
                    <a:pt x="6786" y="285"/>
                  </a:lnTo>
                  <a:lnTo>
                    <a:pt x="6767" y="341"/>
                  </a:lnTo>
                  <a:lnTo>
                    <a:pt x="6767" y="398"/>
                  </a:lnTo>
                  <a:lnTo>
                    <a:pt x="6786" y="474"/>
                  </a:lnTo>
                  <a:lnTo>
                    <a:pt x="6824" y="512"/>
                  </a:lnTo>
                  <a:lnTo>
                    <a:pt x="6880" y="550"/>
                  </a:lnTo>
                  <a:lnTo>
                    <a:pt x="6937" y="569"/>
                  </a:lnTo>
                  <a:lnTo>
                    <a:pt x="6975" y="550"/>
                  </a:lnTo>
                  <a:lnTo>
                    <a:pt x="7449" y="474"/>
                  </a:lnTo>
                  <a:lnTo>
                    <a:pt x="7904" y="417"/>
                  </a:lnTo>
                  <a:lnTo>
                    <a:pt x="8378" y="379"/>
                  </a:lnTo>
                  <a:lnTo>
                    <a:pt x="8833" y="360"/>
                  </a:lnTo>
                  <a:lnTo>
                    <a:pt x="9250" y="379"/>
                  </a:lnTo>
                  <a:lnTo>
                    <a:pt x="9591" y="398"/>
                  </a:lnTo>
                  <a:lnTo>
                    <a:pt x="9799" y="493"/>
                  </a:lnTo>
                  <a:lnTo>
                    <a:pt x="9970" y="569"/>
                  </a:lnTo>
                  <a:lnTo>
                    <a:pt x="10065" y="664"/>
                  </a:lnTo>
                  <a:lnTo>
                    <a:pt x="10103" y="721"/>
                  </a:lnTo>
                  <a:lnTo>
                    <a:pt x="10122" y="777"/>
                  </a:lnTo>
                  <a:lnTo>
                    <a:pt x="10122" y="815"/>
                  </a:lnTo>
                  <a:lnTo>
                    <a:pt x="10122" y="872"/>
                  </a:lnTo>
                  <a:lnTo>
                    <a:pt x="10084" y="986"/>
                  </a:lnTo>
                  <a:lnTo>
                    <a:pt x="9970" y="1100"/>
                  </a:lnTo>
                  <a:lnTo>
                    <a:pt x="9818" y="1232"/>
                  </a:lnTo>
                  <a:lnTo>
                    <a:pt x="9705" y="1346"/>
                  </a:lnTo>
                  <a:lnTo>
                    <a:pt x="9572" y="1460"/>
                  </a:lnTo>
                  <a:lnTo>
                    <a:pt x="9307" y="1668"/>
                  </a:lnTo>
                  <a:lnTo>
                    <a:pt x="9022" y="1839"/>
                  </a:lnTo>
                  <a:lnTo>
                    <a:pt x="8719" y="2009"/>
                  </a:lnTo>
                  <a:lnTo>
                    <a:pt x="8245" y="2256"/>
                  </a:lnTo>
                  <a:lnTo>
                    <a:pt x="7752" y="2502"/>
                  </a:lnTo>
                  <a:lnTo>
                    <a:pt x="7260" y="2711"/>
                  </a:lnTo>
                  <a:lnTo>
                    <a:pt x="6748" y="2919"/>
                  </a:lnTo>
                  <a:lnTo>
                    <a:pt x="6236" y="3090"/>
                  </a:lnTo>
                  <a:lnTo>
                    <a:pt x="5724" y="3241"/>
                  </a:lnTo>
                  <a:lnTo>
                    <a:pt x="5194" y="3393"/>
                  </a:lnTo>
                  <a:lnTo>
                    <a:pt x="4663" y="3526"/>
                  </a:lnTo>
                  <a:lnTo>
                    <a:pt x="4132" y="3620"/>
                  </a:lnTo>
                  <a:lnTo>
                    <a:pt x="3602" y="3715"/>
                  </a:lnTo>
                  <a:lnTo>
                    <a:pt x="3071" y="3772"/>
                  </a:lnTo>
                  <a:lnTo>
                    <a:pt x="2540" y="3829"/>
                  </a:lnTo>
                  <a:lnTo>
                    <a:pt x="2066" y="3848"/>
                  </a:lnTo>
                  <a:lnTo>
                    <a:pt x="1592" y="3867"/>
                  </a:lnTo>
                  <a:lnTo>
                    <a:pt x="1574" y="3867"/>
                  </a:lnTo>
                  <a:lnTo>
                    <a:pt x="1384" y="3848"/>
                  </a:lnTo>
                  <a:lnTo>
                    <a:pt x="1175" y="3829"/>
                  </a:lnTo>
                  <a:lnTo>
                    <a:pt x="967" y="3772"/>
                  </a:lnTo>
                  <a:lnTo>
                    <a:pt x="777" y="3696"/>
                  </a:lnTo>
                  <a:lnTo>
                    <a:pt x="702" y="3658"/>
                  </a:lnTo>
                  <a:lnTo>
                    <a:pt x="645" y="3601"/>
                  </a:lnTo>
                  <a:lnTo>
                    <a:pt x="607" y="3545"/>
                  </a:lnTo>
                  <a:lnTo>
                    <a:pt x="588" y="3469"/>
                  </a:lnTo>
                  <a:lnTo>
                    <a:pt x="588" y="3393"/>
                  </a:lnTo>
                  <a:lnTo>
                    <a:pt x="607" y="3298"/>
                  </a:lnTo>
                  <a:lnTo>
                    <a:pt x="683" y="3203"/>
                  </a:lnTo>
                  <a:lnTo>
                    <a:pt x="759" y="3109"/>
                  </a:lnTo>
                  <a:lnTo>
                    <a:pt x="1157" y="2768"/>
                  </a:lnTo>
                  <a:lnTo>
                    <a:pt x="1555" y="2445"/>
                  </a:lnTo>
                  <a:lnTo>
                    <a:pt x="1972" y="2142"/>
                  </a:lnTo>
                  <a:lnTo>
                    <a:pt x="2407" y="1877"/>
                  </a:lnTo>
                  <a:lnTo>
                    <a:pt x="2881" y="1649"/>
                  </a:lnTo>
                  <a:lnTo>
                    <a:pt x="3336" y="1441"/>
                  </a:lnTo>
                  <a:lnTo>
                    <a:pt x="3829" y="1251"/>
                  </a:lnTo>
                  <a:lnTo>
                    <a:pt x="4303" y="1081"/>
                  </a:lnTo>
                  <a:lnTo>
                    <a:pt x="4379" y="1043"/>
                  </a:lnTo>
                  <a:lnTo>
                    <a:pt x="4417" y="1005"/>
                  </a:lnTo>
                  <a:lnTo>
                    <a:pt x="4435" y="948"/>
                  </a:lnTo>
                  <a:lnTo>
                    <a:pt x="4435" y="891"/>
                  </a:lnTo>
                  <a:lnTo>
                    <a:pt x="4417" y="815"/>
                  </a:lnTo>
                  <a:lnTo>
                    <a:pt x="4379" y="777"/>
                  </a:lnTo>
                  <a:lnTo>
                    <a:pt x="4322" y="740"/>
                  </a:lnTo>
                  <a:lnTo>
                    <a:pt x="4265" y="721"/>
                  </a:lnTo>
                  <a:lnTo>
                    <a:pt x="4208" y="740"/>
                  </a:lnTo>
                  <a:lnTo>
                    <a:pt x="3867" y="853"/>
                  </a:lnTo>
                  <a:lnTo>
                    <a:pt x="3545" y="967"/>
                  </a:lnTo>
                  <a:lnTo>
                    <a:pt x="3204" y="1100"/>
                  </a:lnTo>
                  <a:lnTo>
                    <a:pt x="2881" y="1251"/>
                  </a:lnTo>
                  <a:lnTo>
                    <a:pt x="2559" y="1403"/>
                  </a:lnTo>
                  <a:lnTo>
                    <a:pt x="2256" y="1573"/>
                  </a:lnTo>
                  <a:lnTo>
                    <a:pt x="1953" y="1763"/>
                  </a:lnTo>
                  <a:lnTo>
                    <a:pt x="1649" y="1953"/>
                  </a:lnTo>
                  <a:lnTo>
                    <a:pt x="1175" y="2256"/>
                  </a:lnTo>
                  <a:lnTo>
                    <a:pt x="910" y="2445"/>
                  </a:lnTo>
                  <a:lnTo>
                    <a:pt x="626" y="2654"/>
                  </a:lnTo>
                  <a:lnTo>
                    <a:pt x="379" y="2881"/>
                  </a:lnTo>
                  <a:lnTo>
                    <a:pt x="285" y="3014"/>
                  </a:lnTo>
                  <a:lnTo>
                    <a:pt x="190" y="3128"/>
                  </a:lnTo>
                  <a:lnTo>
                    <a:pt x="114" y="3260"/>
                  </a:lnTo>
                  <a:lnTo>
                    <a:pt x="38" y="3374"/>
                  </a:lnTo>
                  <a:lnTo>
                    <a:pt x="19" y="3507"/>
                  </a:lnTo>
                  <a:lnTo>
                    <a:pt x="0" y="3639"/>
                  </a:lnTo>
                  <a:lnTo>
                    <a:pt x="0" y="3734"/>
                  </a:lnTo>
                  <a:lnTo>
                    <a:pt x="19" y="3810"/>
                  </a:lnTo>
                  <a:lnTo>
                    <a:pt x="57" y="3886"/>
                  </a:lnTo>
                  <a:lnTo>
                    <a:pt x="95" y="3943"/>
                  </a:lnTo>
                  <a:lnTo>
                    <a:pt x="133" y="4000"/>
                  </a:lnTo>
                  <a:lnTo>
                    <a:pt x="190" y="4037"/>
                  </a:lnTo>
                  <a:lnTo>
                    <a:pt x="323" y="4113"/>
                  </a:lnTo>
                  <a:lnTo>
                    <a:pt x="436" y="4416"/>
                  </a:lnTo>
                  <a:lnTo>
                    <a:pt x="588" y="4720"/>
                  </a:lnTo>
                  <a:lnTo>
                    <a:pt x="721" y="5004"/>
                  </a:lnTo>
                  <a:lnTo>
                    <a:pt x="891" y="5288"/>
                  </a:lnTo>
                  <a:lnTo>
                    <a:pt x="948" y="5345"/>
                  </a:lnTo>
                  <a:lnTo>
                    <a:pt x="1024" y="5383"/>
                  </a:lnTo>
                  <a:lnTo>
                    <a:pt x="1119" y="5402"/>
                  </a:lnTo>
                  <a:lnTo>
                    <a:pt x="1213" y="5402"/>
                  </a:lnTo>
                  <a:lnTo>
                    <a:pt x="1460" y="5383"/>
                  </a:lnTo>
                  <a:lnTo>
                    <a:pt x="3393" y="9269"/>
                  </a:lnTo>
                  <a:lnTo>
                    <a:pt x="3829" y="10140"/>
                  </a:lnTo>
                  <a:lnTo>
                    <a:pt x="4246" y="10993"/>
                  </a:lnTo>
                  <a:lnTo>
                    <a:pt x="4360" y="11278"/>
                  </a:lnTo>
                  <a:lnTo>
                    <a:pt x="4473" y="11581"/>
                  </a:lnTo>
                  <a:lnTo>
                    <a:pt x="4644" y="12187"/>
                  </a:lnTo>
                  <a:lnTo>
                    <a:pt x="4815" y="12794"/>
                  </a:lnTo>
                  <a:lnTo>
                    <a:pt x="4985" y="13400"/>
                  </a:lnTo>
                  <a:lnTo>
                    <a:pt x="5118" y="13780"/>
                  </a:lnTo>
                  <a:lnTo>
                    <a:pt x="5288" y="14140"/>
                  </a:lnTo>
                  <a:lnTo>
                    <a:pt x="5478" y="14500"/>
                  </a:lnTo>
                  <a:lnTo>
                    <a:pt x="5686" y="14841"/>
                  </a:lnTo>
                  <a:lnTo>
                    <a:pt x="5914" y="15163"/>
                  </a:lnTo>
                  <a:lnTo>
                    <a:pt x="6179" y="15485"/>
                  </a:lnTo>
                  <a:lnTo>
                    <a:pt x="6445" y="15770"/>
                  </a:lnTo>
                  <a:lnTo>
                    <a:pt x="6729" y="16054"/>
                  </a:lnTo>
                  <a:lnTo>
                    <a:pt x="6805" y="16092"/>
                  </a:lnTo>
                  <a:lnTo>
                    <a:pt x="6880" y="16130"/>
                  </a:lnTo>
                  <a:lnTo>
                    <a:pt x="6994" y="16149"/>
                  </a:lnTo>
                  <a:lnTo>
                    <a:pt x="7316" y="16149"/>
                  </a:lnTo>
                  <a:lnTo>
                    <a:pt x="7525" y="16111"/>
                  </a:lnTo>
                  <a:lnTo>
                    <a:pt x="7866" y="16073"/>
                  </a:lnTo>
                  <a:lnTo>
                    <a:pt x="8378" y="16035"/>
                  </a:lnTo>
                  <a:lnTo>
                    <a:pt x="8890" y="15959"/>
                  </a:lnTo>
                  <a:lnTo>
                    <a:pt x="9382" y="15864"/>
                  </a:lnTo>
                  <a:lnTo>
                    <a:pt x="9894" y="15751"/>
                  </a:lnTo>
                  <a:lnTo>
                    <a:pt x="10595" y="15599"/>
                  </a:lnTo>
                  <a:lnTo>
                    <a:pt x="10974" y="15485"/>
                  </a:lnTo>
                  <a:lnTo>
                    <a:pt x="11353" y="15353"/>
                  </a:lnTo>
                  <a:lnTo>
                    <a:pt x="11524" y="15277"/>
                  </a:lnTo>
                  <a:lnTo>
                    <a:pt x="11695" y="15182"/>
                  </a:lnTo>
                  <a:lnTo>
                    <a:pt x="11846" y="15087"/>
                  </a:lnTo>
                  <a:lnTo>
                    <a:pt x="11998" y="14974"/>
                  </a:lnTo>
                  <a:lnTo>
                    <a:pt x="12131" y="14860"/>
                  </a:lnTo>
                  <a:lnTo>
                    <a:pt x="12263" y="14727"/>
                  </a:lnTo>
                  <a:lnTo>
                    <a:pt x="12358" y="14576"/>
                  </a:lnTo>
                  <a:lnTo>
                    <a:pt x="12453" y="14424"/>
                  </a:lnTo>
                  <a:lnTo>
                    <a:pt x="12510" y="14272"/>
                  </a:lnTo>
                  <a:lnTo>
                    <a:pt x="12529" y="14102"/>
                  </a:lnTo>
                  <a:lnTo>
                    <a:pt x="12548" y="13931"/>
                  </a:lnTo>
                  <a:lnTo>
                    <a:pt x="12567" y="13761"/>
                  </a:lnTo>
                  <a:lnTo>
                    <a:pt x="12548" y="13400"/>
                  </a:lnTo>
                  <a:lnTo>
                    <a:pt x="12548" y="13078"/>
                  </a:lnTo>
                  <a:lnTo>
                    <a:pt x="12548" y="12472"/>
                  </a:lnTo>
                  <a:lnTo>
                    <a:pt x="12510" y="11884"/>
                  </a:lnTo>
                  <a:lnTo>
                    <a:pt x="12434" y="10690"/>
                  </a:lnTo>
                  <a:lnTo>
                    <a:pt x="12320" y="9629"/>
                  </a:lnTo>
                  <a:lnTo>
                    <a:pt x="12187" y="8567"/>
                  </a:lnTo>
                  <a:lnTo>
                    <a:pt x="11998" y="7506"/>
                  </a:lnTo>
                  <a:lnTo>
                    <a:pt x="11808" y="6445"/>
                  </a:lnTo>
                  <a:lnTo>
                    <a:pt x="11353" y="4341"/>
                  </a:lnTo>
                  <a:lnTo>
                    <a:pt x="10918" y="2237"/>
                  </a:lnTo>
                  <a:lnTo>
                    <a:pt x="10899" y="2180"/>
                  </a:lnTo>
                  <a:lnTo>
                    <a:pt x="10861" y="2142"/>
                  </a:lnTo>
                  <a:lnTo>
                    <a:pt x="10804" y="2104"/>
                  </a:lnTo>
                  <a:lnTo>
                    <a:pt x="10766" y="2104"/>
                  </a:lnTo>
                  <a:lnTo>
                    <a:pt x="10690" y="2123"/>
                  </a:lnTo>
                  <a:lnTo>
                    <a:pt x="10614" y="2161"/>
                  </a:lnTo>
                  <a:lnTo>
                    <a:pt x="10576" y="2237"/>
                  </a:lnTo>
                  <a:lnTo>
                    <a:pt x="10557" y="2275"/>
                  </a:lnTo>
                  <a:lnTo>
                    <a:pt x="10576" y="2332"/>
                  </a:lnTo>
                  <a:lnTo>
                    <a:pt x="11335" y="5990"/>
                  </a:lnTo>
                  <a:lnTo>
                    <a:pt x="11505" y="6899"/>
                  </a:lnTo>
                  <a:lnTo>
                    <a:pt x="11676" y="7828"/>
                  </a:lnTo>
                  <a:lnTo>
                    <a:pt x="11827" y="8757"/>
                  </a:lnTo>
                  <a:lnTo>
                    <a:pt x="11960" y="9667"/>
                  </a:lnTo>
                  <a:lnTo>
                    <a:pt x="12074" y="10520"/>
                  </a:lnTo>
                  <a:lnTo>
                    <a:pt x="12131" y="11372"/>
                  </a:lnTo>
                  <a:lnTo>
                    <a:pt x="12168" y="12225"/>
                  </a:lnTo>
                  <a:lnTo>
                    <a:pt x="12187" y="13078"/>
                  </a:lnTo>
                  <a:lnTo>
                    <a:pt x="12187" y="13761"/>
                  </a:lnTo>
                  <a:lnTo>
                    <a:pt x="12168" y="13931"/>
                  </a:lnTo>
                  <a:lnTo>
                    <a:pt x="12150" y="14064"/>
                  </a:lnTo>
                  <a:lnTo>
                    <a:pt x="12131" y="14197"/>
                  </a:lnTo>
                  <a:lnTo>
                    <a:pt x="12093" y="14310"/>
                  </a:lnTo>
                  <a:lnTo>
                    <a:pt x="12036" y="14405"/>
                  </a:lnTo>
                  <a:lnTo>
                    <a:pt x="11998" y="14500"/>
                  </a:lnTo>
                  <a:lnTo>
                    <a:pt x="11922" y="14576"/>
                  </a:lnTo>
                  <a:lnTo>
                    <a:pt x="11865" y="14651"/>
                  </a:lnTo>
                  <a:lnTo>
                    <a:pt x="11695" y="14765"/>
                  </a:lnTo>
                  <a:lnTo>
                    <a:pt x="11505" y="14860"/>
                  </a:lnTo>
                  <a:lnTo>
                    <a:pt x="11088" y="15030"/>
                  </a:lnTo>
                  <a:lnTo>
                    <a:pt x="10614" y="15182"/>
                  </a:lnTo>
                  <a:lnTo>
                    <a:pt x="10122" y="15334"/>
                  </a:lnTo>
                  <a:lnTo>
                    <a:pt x="9629" y="15447"/>
                  </a:lnTo>
                  <a:lnTo>
                    <a:pt x="9136" y="15561"/>
                  </a:lnTo>
                  <a:lnTo>
                    <a:pt x="8662" y="15637"/>
                  </a:lnTo>
                  <a:lnTo>
                    <a:pt x="8169" y="15694"/>
                  </a:lnTo>
                  <a:lnTo>
                    <a:pt x="7677" y="15732"/>
                  </a:lnTo>
                  <a:lnTo>
                    <a:pt x="7184" y="15751"/>
                  </a:lnTo>
                  <a:lnTo>
                    <a:pt x="7165" y="15751"/>
                  </a:lnTo>
                  <a:lnTo>
                    <a:pt x="7070" y="15732"/>
                  </a:lnTo>
                  <a:lnTo>
                    <a:pt x="6975" y="15713"/>
                  </a:lnTo>
                  <a:lnTo>
                    <a:pt x="6880" y="15675"/>
                  </a:lnTo>
                  <a:lnTo>
                    <a:pt x="6786" y="15618"/>
                  </a:lnTo>
                  <a:lnTo>
                    <a:pt x="6596" y="15466"/>
                  </a:lnTo>
                  <a:lnTo>
                    <a:pt x="6426" y="15277"/>
                  </a:lnTo>
                  <a:lnTo>
                    <a:pt x="6274" y="15087"/>
                  </a:lnTo>
                  <a:lnTo>
                    <a:pt x="6141" y="14898"/>
                  </a:lnTo>
                  <a:lnTo>
                    <a:pt x="5914" y="14538"/>
                  </a:lnTo>
                  <a:lnTo>
                    <a:pt x="5705" y="14178"/>
                  </a:lnTo>
                  <a:lnTo>
                    <a:pt x="5516" y="13798"/>
                  </a:lnTo>
                  <a:lnTo>
                    <a:pt x="5383" y="13419"/>
                  </a:lnTo>
                  <a:lnTo>
                    <a:pt x="5250" y="13021"/>
                  </a:lnTo>
                  <a:lnTo>
                    <a:pt x="5023" y="12206"/>
                  </a:lnTo>
                  <a:lnTo>
                    <a:pt x="4909" y="11808"/>
                  </a:lnTo>
                  <a:lnTo>
                    <a:pt x="4796" y="11410"/>
                  </a:lnTo>
                  <a:lnTo>
                    <a:pt x="4796" y="11410"/>
                  </a:lnTo>
                  <a:lnTo>
                    <a:pt x="5307" y="11752"/>
                  </a:lnTo>
                  <a:lnTo>
                    <a:pt x="5819" y="12131"/>
                  </a:lnTo>
                  <a:lnTo>
                    <a:pt x="6331" y="12510"/>
                  </a:lnTo>
                  <a:lnTo>
                    <a:pt x="6862" y="12870"/>
                  </a:lnTo>
                  <a:lnTo>
                    <a:pt x="7127" y="13040"/>
                  </a:lnTo>
                  <a:lnTo>
                    <a:pt x="7392" y="13192"/>
                  </a:lnTo>
                  <a:lnTo>
                    <a:pt x="7677" y="13325"/>
                  </a:lnTo>
                  <a:lnTo>
                    <a:pt x="7942" y="13457"/>
                  </a:lnTo>
                  <a:lnTo>
                    <a:pt x="8245" y="13552"/>
                  </a:lnTo>
                  <a:lnTo>
                    <a:pt x="8529" y="13628"/>
                  </a:lnTo>
                  <a:lnTo>
                    <a:pt x="8833" y="13666"/>
                  </a:lnTo>
                  <a:lnTo>
                    <a:pt x="9136" y="13685"/>
                  </a:lnTo>
                  <a:lnTo>
                    <a:pt x="9344" y="13685"/>
                  </a:lnTo>
                  <a:lnTo>
                    <a:pt x="9553" y="13666"/>
                  </a:lnTo>
                  <a:lnTo>
                    <a:pt x="9761" y="13609"/>
                  </a:lnTo>
                  <a:lnTo>
                    <a:pt x="9989" y="13571"/>
                  </a:lnTo>
                  <a:lnTo>
                    <a:pt x="10046" y="13533"/>
                  </a:lnTo>
                  <a:lnTo>
                    <a:pt x="10084" y="13476"/>
                  </a:lnTo>
                  <a:lnTo>
                    <a:pt x="10103" y="13419"/>
                  </a:lnTo>
                  <a:lnTo>
                    <a:pt x="10103" y="13363"/>
                  </a:lnTo>
                  <a:lnTo>
                    <a:pt x="10084" y="13306"/>
                  </a:lnTo>
                  <a:lnTo>
                    <a:pt x="10046" y="13249"/>
                  </a:lnTo>
                  <a:lnTo>
                    <a:pt x="10008" y="13230"/>
                  </a:lnTo>
                  <a:lnTo>
                    <a:pt x="9951" y="13211"/>
                  </a:lnTo>
                  <a:lnTo>
                    <a:pt x="9894" y="13211"/>
                  </a:lnTo>
                  <a:lnTo>
                    <a:pt x="9686" y="13268"/>
                  </a:lnTo>
                  <a:lnTo>
                    <a:pt x="9496" y="13306"/>
                  </a:lnTo>
                  <a:lnTo>
                    <a:pt x="9307" y="13325"/>
                  </a:lnTo>
                  <a:lnTo>
                    <a:pt x="9117" y="13325"/>
                  </a:lnTo>
                  <a:lnTo>
                    <a:pt x="8814" y="13306"/>
                  </a:lnTo>
                  <a:lnTo>
                    <a:pt x="8529" y="13268"/>
                  </a:lnTo>
                  <a:lnTo>
                    <a:pt x="8245" y="13192"/>
                  </a:lnTo>
                  <a:lnTo>
                    <a:pt x="7961" y="13078"/>
                  </a:lnTo>
                  <a:lnTo>
                    <a:pt x="7677" y="12965"/>
                  </a:lnTo>
                  <a:lnTo>
                    <a:pt x="7411" y="12813"/>
                  </a:lnTo>
                  <a:lnTo>
                    <a:pt x="7146" y="12642"/>
                  </a:lnTo>
                  <a:lnTo>
                    <a:pt x="6880" y="12472"/>
                  </a:lnTo>
                  <a:lnTo>
                    <a:pt x="6369" y="12112"/>
                  </a:lnTo>
                  <a:lnTo>
                    <a:pt x="5857" y="11733"/>
                  </a:lnTo>
                  <a:lnTo>
                    <a:pt x="5364" y="11353"/>
                  </a:lnTo>
                  <a:lnTo>
                    <a:pt x="5099" y="11183"/>
                  </a:lnTo>
                  <a:lnTo>
                    <a:pt x="4852" y="11031"/>
                  </a:lnTo>
                  <a:lnTo>
                    <a:pt x="4815" y="11012"/>
                  </a:lnTo>
                  <a:lnTo>
                    <a:pt x="4701" y="11012"/>
                  </a:lnTo>
                  <a:lnTo>
                    <a:pt x="4663" y="11050"/>
                  </a:lnTo>
                  <a:lnTo>
                    <a:pt x="4454" y="10538"/>
                  </a:lnTo>
                  <a:lnTo>
                    <a:pt x="4227" y="10027"/>
                  </a:lnTo>
                  <a:lnTo>
                    <a:pt x="3753" y="9022"/>
                  </a:lnTo>
                  <a:lnTo>
                    <a:pt x="3241" y="8018"/>
                  </a:lnTo>
                  <a:lnTo>
                    <a:pt x="2711" y="7032"/>
                  </a:lnTo>
                  <a:lnTo>
                    <a:pt x="3033" y="7316"/>
                  </a:lnTo>
                  <a:lnTo>
                    <a:pt x="3374" y="7582"/>
                  </a:lnTo>
                  <a:lnTo>
                    <a:pt x="3696" y="7847"/>
                  </a:lnTo>
                  <a:lnTo>
                    <a:pt x="4056" y="8093"/>
                  </a:lnTo>
                  <a:lnTo>
                    <a:pt x="4398" y="8340"/>
                  </a:lnTo>
                  <a:lnTo>
                    <a:pt x="4758" y="8567"/>
                  </a:lnTo>
                  <a:lnTo>
                    <a:pt x="5118" y="8795"/>
                  </a:lnTo>
                  <a:lnTo>
                    <a:pt x="5497" y="8984"/>
                  </a:lnTo>
                  <a:lnTo>
                    <a:pt x="5876" y="9193"/>
                  </a:lnTo>
                  <a:lnTo>
                    <a:pt x="6255" y="9363"/>
                  </a:lnTo>
                  <a:lnTo>
                    <a:pt x="6634" y="9534"/>
                  </a:lnTo>
                  <a:lnTo>
                    <a:pt x="7032" y="9705"/>
                  </a:lnTo>
                  <a:lnTo>
                    <a:pt x="7430" y="9837"/>
                  </a:lnTo>
                  <a:lnTo>
                    <a:pt x="7847" y="9970"/>
                  </a:lnTo>
                  <a:lnTo>
                    <a:pt x="8264" y="10103"/>
                  </a:lnTo>
                  <a:lnTo>
                    <a:pt x="8681" y="10216"/>
                  </a:lnTo>
                  <a:lnTo>
                    <a:pt x="8719" y="10216"/>
                  </a:lnTo>
                  <a:lnTo>
                    <a:pt x="8776" y="10197"/>
                  </a:lnTo>
                  <a:lnTo>
                    <a:pt x="8833" y="10159"/>
                  </a:lnTo>
                  <a:lnTo>
                    <a:pt x="8871" y="10122"/>
                  </a:lnTo>
                  <a:lnTo>
                    <a:pt x="8890" y="10065"/>
                  </a:lnTo>
                  <a:lnTo>
                    <a:pt x="8890" y="9989"/>
                  </a:lnTo>
                  <a:lnTo>
                    <a:pt x="8871" y="9932"/>
                  </a:lnTo>
                  <a:lnTo>
                    <a:pt x="8833" y="9894"/>
                  </a:lnTo>
                  <a:lnTo>
                    <a:pt x="8776" y="9856"/>
                  </a:lnTo>
                  <a:lnTo>
                    <a:pt x="8359" y="9761"/>
                  </a:lnTo>
                  <a:lnTo>
                    <a:pt x="7942" y="9629"/>
                  </a:lnTo>
                  <a:lnTo>
                    <a:pt x="7525" y="9496"/>
                  </a:lnTo>
                  <a:lnTo>
                    <a:pt x="7127" y="9344"/>
                  </a:lnTo>
                  <a:lnTo>
                    <a:pt x="6729" y="9193"/>
                  </a:lnTo>
                  <a:lnTo>
                    <a:pt x="6350" y="9022"/>
                  </a:lnTo>
                  <a:lnTo>
                    <a:pt x="5952" y="8833"/>
                  </a:lnTo>
                  <a:lnTo>
                    <a:pt x="5592" y="8643"/>
                  </a:lnTo>
                  <a:lnTo>
                    <a:pt x="5213" y="8435"/>
                  </a:lnTo>
                  <a:lnTo>
                    <a:pt x="4852" y="8207"/>
                  </a:lnTo>
                  <a:lnTo>
                    <a:pt x="4492" y="7980"/>
                  </a:lnTo>
                  <a:lnTo>
                    <a:pt x="4151" y="7733"/>
                  </a:lnTo>
                  <a:lnTo>
                    <a:pt x="3810" y="7468"/>
                  </a:lnTo>
                  <a:lnTo>
                    <a:pt x="3469" y="7203"/>
                  </a:lnTo>
                  <a:lnTo>
                    <a:pt x="3147" y="6937"/>
                  </a:lnTo>
                  <a:lnTo>
                    <a:pt x="2824" y="6634"/>
                  </a:lnTo>
                  <a:lnTo>
                    <a:pt x="2768" y="6596"/>
                  </a:lnTo>
                  <a:lnTo>
                    <a:pt x="2654" y="6596"/>
                  </a:lnTo>
                  <a:lnTo>
                    <a:pt x="2597" y="6615"/>
                  </a:lnTo>
                  <a:lnTo>
                    <a:pt x="2559" y="6653"/>
                  </a:lnTo>
                  <a:lnTo>
                    <a:pt x="2540" y="6691"/>
                  </a:lnTo>
                  <a:lnTo>
                    <a:pt x="1858" y="5364"/>
                  </a:lnTo>
                  <a:lnTo>
                    <a:pt x="2275" y="5345"/>
                  </a:lnTo>
                  <a:lnTo>
                    <a:pt x="2711" y="5307"/>
                  </a:lnTo>
                  <a:lnTo>
                    <a:pt x="3147" y="5269"/>
                  </a:lnTo>
                  <a:lnTo>
                    <a:pt x="3583" y="5213"/>
                  </a:lnTo>
                  <a:lnTo>
                    <a:pt x="4435" y="5061"/>
                  </a:lnTo>
                  <a:lnTo>
                    <a:pt x="5269" y="4871"/>
                  </a:lnTo>
                  <a:lnTo>
                    <a:pt x="5326" y="4909"/>
                  </a:lnTo>
                  <a:lnTo>
                    <a:pt x="5592" y="5118"/>
                  </a:lnTo>
                  <a:lnTo>
                    <a:pt x="5876" y="5307"/>
                  </a:lnTo>
                  <a:lnTo>
                    <a:pt x="6160" y="5497"/>
                  </a:lnTo>
                  <a:lnTo>
                    <a:pt x="6445" y="5667"/>
                  </a:lnTo>
                  <a:lnTo>
                    <a:pt x="6729" y="5819"/>
                  </a:lnTo>
                  <a:lnTo>
                    <a:pt x="7032" y="5971"/>
                  </a:lnTo>
                  <a:lnTo>
                    <a:pt x="7335" y="6103"/>
                  </a:lnTo>
                  <a:lnTo>
                    <a:pt x="7658" y="6217"/>
                  </a:lnTo>
                  <a:lnTo>
                    <a:pt x="7961" y="6331"/>
                  </a:lnTo>
                  <a:lnTo>
                    <a:pt x="8283" y="6426"/>
                  </a:lnTo>
                  <a:lnTo>
                    <a:pt x="8605" y="6501"/>
                  </a:lnTo>
                  <a:lnTo>
                    <a:pt x="8927" y="6577"/>
                  </a:lnTo>
                  <a:lnTo>
                    <a:pt x="9250" y="6634"/>
                  </a:lnTo>
                  <a:lnTo>
                    <a:pt x="9591" y="6691"/>
                  </a:lnTo>
                  <a:lnTo>
                    <a:pt x="9932" y="6729"/>
                  </a:lnTo>
                  <a:lnTo>
                    <a:pt x="10273" y="6748"/>
                  </a:lnTo>
                  <a:lnTo>
                    <a:pt x="10349" y="6729"/>
                  </a:lnTo>
                  <a:lnTo>
                    <a:pt x="10406" y="6691"/>
                  </a:lnTo>
                  <a:lnTo>
                    <a:pt x="10425" y="6634"/>
                  </a:lnTo>
                  <a:lnTo>
                    <a:pt x="10444" y="6577"/>
                  </a:lnTo>
                  <a:lnTo>
                    <a:pt x="10425" y="6501"/>
                  </a:lnTo>
                  <a:lnTo>
                    <a:pt x="10406" y="6445"/>
                  </a:lnTo>
                  <a:lnTo>
                    <a:pt x="10349" y="6407"/>
                  </a:lnTo>
                  <a:lnTo>
                    <a:pt x="10273" y="6388"/>
                  </a:lnTo>
                  <a:lnTo>
                    <a:pt x="9951" y="6369"/>
                  </a:lnTo>
                  <a:lnTo>
                    <a:pt x="9648" y="6331"/>
                  </a:lnTo>
                  <a:lnTo>
                    <a:pt x="9344" y="6293"/>
                  </a:lnTo>
                  <a:lnTo>
                    <a:pt x="9041" y="6236"/>
                  </a:lnTo>
                  <a:lnTo>
                    <a:pt x="8738" y="6179"/>
                  </a:lnTo>
                  <a:lnTo>
                    <a:pt x="8435" y="6103"/>
                  </a:lnTo>
                  <a:lnTo>
                    <a:pt x="8150" y="6009"/>
                  </a:lnTo>
                  <a:lnTo>
                    <a:pt x="7866" y="5914"/>
                  </a:lnTo>
                  <a:lnTo>
                    <a:pt x="7582" y="5819"/>
                  </a:lnTo>
                  <a:lnTo>
                    <a:pt x="7297" y="5686"/>
                  </a:lnTo>
                  <a:lnTo>
                    <a:pt x="7013" y="5554"/>
                  </a:lnTo>
                  <a:lnTo>
                    <a:pt x="6748" y="5421"/>
                  </a:lnTo>
                  <a:lnTo>
                    <a:pt x="6482" y="5269"/>
                  </a:lnTo>
                  <a:lnTo>
                    <a:pt x="6217" y="5118"/>
                  </a:lnTo>
                  <a:lnTo>
                    <a:pt x="5952" y="4928"/>
                  </a:lnTo>
                  <a:lnTo>
                    <a:pt x="5705" y="4758"/>
                  </a:lnTo>
                  <a:lnTo>
                    <a:pt x="6122" y="4625"/>
                  </a:lnTo>
                  <a:lnTo>
                    <a:pt x="6539" y="4492"/>
                  </a:lnTo>
                  <a:lnTo>
                    <a:pt x="6937" y="4341"/>
                  </a:lnTo>
                  <a:lnTo>
                    <a:pt x="7354" y="4170"/>
                  </a:lnTo>
                  <a:lnTo>
                    <a:pt x="8150" y="3829"/>
                  </a:lnTo>
                  <a:lnTo>
                    <a:pt x="8927" y="3431"/>
                  </a:lnTo>
                  <a:lnTo>
                    <a:pt x="9477" y="3128"/>
                  </a:lnTo>
                  <a:lnTo>
                    <a:pt x="9761" y="2957"/>
                  </a:lnTo>
                  <a:lnTo>
                    <a:pt x="10008" y="2768"/>
                  </a:lnTo>
                  <a:lnTo>
                    <a:pt x="10140" y="2654"/>
                  </a:lnTo>
                  <a:lnTo>
                    <a:pt x="10235" y="2540"/>
                  </a:lnTo>
                  <a:lnTo>
                    <a:pt x="10330" y="2426"/>
                  </a:lnTo>
                  <a:lnTo>
                    <a:pt x="10425" y="2294"/>
                  </a:lnTo>
                  <a:lnTo>
                    <a:pt x="10482" y="2161"/>
                  </a:lnTo>
                  <a:lnTo>
                    <a:pt x="10520" y="2009"/>
                  </a:lnTo>
                  <a:lnTo>
                    <a:pt x="10557" y="1858"/>
                  </a:lnTo>
                  <a:lnTo>
                    <a:pt x="10557" y="1687"/>
                  </a:lnTo>
                  <a:lnTo>
                    <a:pt x="10520" y="1611"/>
                  </a:lnTo>
                  <a:lnTo>
                    <a:pt x="10482" y="1555"/>
                  </a:lnTo>
                  <a:lnTo>
                    <a:pt x="10425" y="1517"/>
                  </a:lnTo>
                  <a:lnTo>
                    <a:pt x="10292" y="1517"/>
                  </a:lnTo>
                  <a:lnTo>
                    <a:pt x="10235" y="1555"/>
                  </a:lnTo>
                  <a:lnTo>
                    <a:pt x="10197" y="1611"/>
                  </a:lnTo>
                  <a:lnTo>
                    <a:pt x="10197" y="1687"/>
                  </a:lnTo>
                  <a:lnTo>
                    <a:pt x="10178" y="1858"/>
                  </a:lnTo>
                  <a:lnTo>
                    <a:pt x="10140" y="2009"/>
                  </a:lnTo>
                  <a:lnTo>
                    <a:pt x="10065" y="2180"/>
                  </a:lnTo>
                  <a:lnTo>
                    <a:pt x="9951" y="2313"/>
                  </a:lnTo>
                  <a:lnTo>
                    <a:pt x="9818" y="2464"/>
                  </a:lnTo>
                  <a:lnTo>
                    <a:pt x="9667" y="2597"/>
                  </a:lnTo>
                  <a:lnTo>
                    <a:pt x="9496" y="2730"/>
                  </a:lnTo>
                  <a:lnTo>
                    <a:pt x="9325" y="2843"/>
                  </a:lnTo>
                  <a:lnTo>
                    <a:pt x="8946" y="3052"/>
                  </a:lnTo>
                  <a:lnTo>
                    <a:pt x="8548" y="3241"/>
                  </a:lnTo>
                  <a:lnTo>
                    <a:pt x="7904" y="3545"/>
                  </a:lnTo>
                  <a:lnTo>
                    <a:pt x="7278" y="3829"/>
                  </a:lnTo>
                  <a:lnTo>
                    <a:pt x="6634" y="4075"/>
                  </a:lnTo>
                  <a:lnTo>
                    <a:pt x="5971" y="4284"/>
                  </a:lnTo>
                  <a:lnTo>
                    <a:pt x="5326" y="4492"/>
                  </a:lnTo>
                  <a:lnTo>
                    <a:pt x="4644" y="4663"/>
                  </a:lnTo>
                  <a:lnTo>
                    <a:pt x="3962" y="4796"/>
                  </a:lnTo>
                  <a:lnTo>
                    <a:pt x="3279" y="4890"/>
                  </a:lnTo>
                  <a:lnTo>
                    <a:pt x="2597" y="4966"/>
                  </a:lnTo>
                  <a:lnTo>
                    <a:pt x="1972" y="5004"/>
                  </a:lnTo>
                  <a:lnTo>
                    <a:pt x="1365" y="5023"/>
                  </a:lnTo>
                  <a:lnTo>
                    <a:pt x="1346" y="5023"/>
                  </a:lnTo>
                  <a:lnTo>
                    <a:pt x="1232" y="5004"/>
                  </a:lnTo>
                  <a:lnTo>
                    <a:pt x="1138" y="4947"/>
                  </a:lnTo>
                  <a:lnTo>
                    <a:pt x="1043" y="4852"/>
                  </a:lnTo>
                  <a:lnTo>
                    <a:pt x="967" y="4758"/>
                  </a:lnTo>
                  <a:lnTo>
                    <a:pt x="891" y="4625"/>
                  </a:lnTo>
                  <a:lnTo>
                    <a:pt x="815" y="4492"/>
                  </a:lnTo>
                  <a:lnTo>
                    <a:pt x="702" y="4208"/>
                  </a:lnTo>
                  <a:lnTo>
                    <a:pt x="1289" y="4208"/>
                  </a:lnTo>
                  <a:lnTo>
                    <a:pt x="1592" y="4227"/>
                  </a:lnTo>
                  <a:lnTo>
                    <a:pt x="1990" y="4208"/>
                  </a:lnTo>
                  <a:lnTo>
                    <a:pt x="2389" y="4189"/>
                  </a:lnTo>
                  <a:lnTo>
                    <a:pt x="3185" y="4132"/>
                  </a:lnTo>
                  <a:lnTo>
                    <a:pt x="3981" y="4018"/>
                  </a:lnTo>
                  <a:lnTo>
                    <a:pt x="4758" y="3867"/>
                  </a:lnTo>
                  <a:lnTo>
                    <a:pt x="5156" y="3772"/>
                  </a:lnTo>
                  <a:lnTo>
                    <a:pt x="5535" y="3677"/>
                  </a:lnTo>
                  <a:lnTo>
                    <a:pt x="5914" y="3564"/>
                  </a:lnTo>
                  <a:lnTo>
                    <a:pt x="6293" y="3450"/>
                  </a:lnTo>
                  <a:lnTo>
                    <a:pt x="7051" y="3185"/>
                  </a:lnTo>
                  <a:lnTo>
                    <a:pt x="7790" y="2881"/>
                  </a:lnTo>
                  <a:lnTo>
                    <a:pt x="8454" y="2578"/>
                  </a:lnTo>
                  <a:lnTo>
                    <a:pt x="8795" y="2407"/>
                  </a:lnTo>
                  <a:lnTo>
                    <a:pt x="9136" y="2218"/>
                  </a:lnTo>
                  <a:lnTo>
                    <a:pt x="9477" y="2009"/>
                  </a:lnTo>
                  <a:lnTo>
                    <a:pt x="9780" y="1782"/>
                  </a:lnTo>
                  <a:lnTo>
                    <a:pt x="10046" y="1517"/>
                  </a:lnTo>
                  <a:lnTo>
                    <a:pt x="10178" y="1384"/>
                  </a:lnTo>
                  <a:lnTo>
                    <a:pt x="10273" y="1251"/>
                  </a:lnTo>
                  <a:lnTo>
                    <a:pt x="10387" y="1062"/>
                  </a:lnTo>
                  <a:lnTo>
                    <a:pt x="10463" y="910"/>
                  </a:lnTo>
                  <a:lnTo>
                    <a:pt x="10520" y="758"/>
                  </a:lnTo>
                  <a:lnTo>
                    <a:pt x="10520" y="626"/>
                  </a:lnTo>
                  <a:lnTo>
                    <a:pt x="10501" y="512"/>
                  </a:lnTo>
                  <a:lnTo>
                    <a:pt x="10463" y="417"/>
                  </a:lnTo>
                  <a:lnTo>
                    <a:pt x="10387" y="323"/>
                  </a:lnTo>
                  <a:lnTo>
                    <a:pt x="10292" y="247"/>
                  </a:lnTo>
                  <a:lnTo>
                    <a:pt x="10178" y="171"/>
                  </a:lnTo>
                  <a:lnTo>
                    <a:pt x="10046" y="133"/>
                  </a:lnTo>
                  <a:lnTo>
                    <a:pt x="9894" y="76"/>
                  </a:lnTo>
                  <a:lnTo>
                    <a:pt x="9742" y="57"/>
                  </a:lnTo>
                  <a:lnTo>
                    <a:pt x="9382"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6" name="Google Shape;36;p2"/>
            <p:cNvSpPr/>
            <p:nvPr/>
          </p:nvSpPr>
          <p:spPr>
            <a:xfrm>
              <a:off x="1075250" y="4518500"/>
              <a:ext cx="314175" cy="403725"/>
            </a:xfrm>
            <a:custGeom>
              <a:avLst/>
              <a:gdLst/>
              <a:ahLst/>
              <a:cxnLst/>
              <a:rect l="l" t="t" r="r" b="b"/>
              <a:pathLst>
                <a:path w="12567" h="16149" fill="none" extrusionOk="0">
                  <a:moveTo>
                    <a:pt x="8984" y="0"/>
                  </a:moveTo>
                  <a:lnTo>
                    <a:pt x="8984" y="0"/>
                  </a:lnTo>
                  <a:lnTo>
                    <a:pt x="8662" y="0"/>
                  </a:lnTo>
                  <a:lnTo>
                    <a:pt x="8359" y="19"/>
                  </a:lnTo>
                  <a:lnTo>
                    <a:pt x="7752" y="76"/>
                  </a:lnTo>
                  <a:lnTo>
                    <a:pt x="7241" y="152"/>
                  </a:lnTo>
                  <a:lnTo>
                    <a:pt x="6880" y="209"/>
                  </a:lnTo>
                  <a:lnTo>
                    <a:pt x="6880" y="209"/>
                  </a:lnTo>
                  <a:lnTo>
                    <a:pt x="6824" y="247"/>
                  </a:lnTo>
                  <a:lnTo>
                    <a:pt x="6786" y="285"/>
                  </a:lnTo>
                  <a:lnTo>
                    <a:pt x="6767" y="341"/>
                  </a:lnTo>
                  <a:lnTo>
                    <a:pt x="6767" y="398"/>
                  </a:lnTo>
                  <a:lnTo>
                    <a:pt x="6786" y="474"/>
                  </a:lnTo>
                  <a:lnTo>
                    <a:pt x="6824" y="512"/>
                  </a:lnTo>
                  <a:lnTo>
                    <a:pt x="6880" y="550"/>
                  </a:lnTo>
                  <a:lnTo>
                    <a:pt x="6937" y="569"/>
                  </a:lnTo>
                  <a:lnTo>
                    <a:pt x="6937" y="569"/>
                  </a:lnTo>
                  <a:lnTo>
                    <a:pt x="6975" y="550"/>
                  </a:lnTo>
                  <a:lnTo>
                    <a:pt x="6975" y="550"/>
                  </a:lnTo>
                  <a:lnTo>
                    <a:pt x="7449" y="474"/>
                  </a:lnTo>
                  <a:lnTo>
                    <a:pt x="7904" y="417"/>
                  </a:lnTo>
                  <a:lnTo>
                    <a:pt x="8378" y="379"/>
                  </a:lnTo>
                  <a:lnTo>
                    <a:pt x="8833" y="360"/>
                  </a:lnTo>
                  <a:lnTo>
                    <a:pt x="8833" y="360"/>
                  </a:lnTo>
                  <a:lnTo>
                    <a:pt x="9250" y="379"/>
                  </a:lnTo>
                  <a:lnTo>
                    <a:pt x="9250" y="379"/>
                  </a:lnTo>
                  <a:lnTo>
                    <a:pt x="9591" y="398"/>
                  </a:lnTo>
                  <a:lnTo>
                    <a:pt x="9591" y="398"/>
                  </a:lnTo>
                  <a:lnTo>
                    <a:pt x="9799" y="493"/>
                  </a:lnTo>
                  <a:lnTo>
                    <a:pt x="9970" y="569"/>
                  </a:lnTo>
                  <a:lnTo>
                    <a:pt x="10065" y="664"/>
                  </a:lnTo>
                  <a:lnTo>
                    <a:pt x="10103" y="721"/>
                  </a:lnTo>
                  <a:lnTo>
                    <a:pt x="10122" y="777"/>
                  </a:lnTo>
                  <a:lnTo>
                    <a:pt x="10122" y="815"/>
                  </a:lnTo>
                  <a:lnTo>
                    <a:pt x="10122" y="872"/>
                  </a:lnTo>
                  <a:lnTo>
                    <a:pt x="10084" y="986"/>
                  </a:lnTo>
                  <a:lnTo>
                    <a:pt x="9970" y="1100"/>
                  </a:lnTo>
                  <a:lnTo>
                    <a:pt x="9818" y="1232"/>
                  </a:lnTo>
                  <a:lnTo>
                    <a:pt x="9818" y="1232"/>
                  </a:lnTo>
                  <a:lnTo>
                    <a:pt x="9705" y="1346"/>
                  </a:lnTo>
                  <a:lnTo>
                    <a:pt x="9572" y="1460"/>
                  </a:lnTo>
                  <a:lnTo>
                    <a:pt x="9307" y="1668"/>
                  </a:lnTo>
                  <a:lnTo>
                    <a:pt x="9022" y="1839"/>
                  </a:lnTo>
                  <a:lnTo>
                    <a:pt x="8719" y="2009"/>
                  </a:lnTo>
                  <a:lnTo>
                    <a:pt x="8719" y="2009"/>
                  </a:lnTo>
                  <a:lnTo>
                    <a:pt x="8245" y="2256"/>
                  </a:lnTo>
                  <a:lnTo>
                    <a:pt x="7752" y="2502"/>
                  </a:lnTo>
                  <a:lnTo>
                    <a:pt x="7260" y="2711"/>
                  </a:lnTo>
                  <a:lnTo>
                    <a:pt x="6748" y="2919"/>
                  </a:lnTo>
                  <a:lnTo>
                    <a:pt x="6236" y="3090"/>
                  </a:lnTo>
                  <a:lnTo>
                    <a:pt x="5724" y="3241"/>
                  </a:lnTo>
                  <a:lnTo>
                    <a:pt x="5194" y="3393"/>
                  </a:lnTo>
                  <a:lnTo>
                    <a:pt x="4663" y="3526"/>
                  </a:lnTo>
                  <a:lnTo>
                    <a:pt x="4663" y="3526"/>
                  </a:lnTo>
                  <a:lnTo>
                    <a:pt x="4132" y="3620"/>
                  </a:lnTo>
                  <a:lnTo>
                    <a:pt x="3602" y="3715"/>
                  </a:lnTo>
                  <a:lnTo>
                    <a:pt x="3071" y="3772"/>
                  </a:lnTo>
                  <a:lnTo>
                    <a:pt x="2540" y="3829"/>
                  </a:lnTo>
                  <a:lnTo>
                    <a:pt x="2540" y="3829"/>
                  </a:lnTo>
                  <a:lnTo>
                    <a:pt x="2066" y="3848"/>
                  </a:lnTo>
                  <a:lnTo>
                    <a:pt x="1592" y="3867"/>
                  </a:lnTo>
                  <a:lnTo>
                    <a:pt x="1592" y="3867"/>
                  </a:lnTo>
                  <a:lnTo>
                    <a:pt x="1574" y="3867"/>
                  </a:lnTo>
                  <a:lnTo>
                    <a:pt x="1574" y="3867"/>
                  </a:lnTo>
                  <a:lnTo>
                    <a:pt x="1384" y="3848"/>
                  </a:lnTo>
                  <a:lnTo>
                    <a:pt x="1175" y="3829"/>
                  </a:lnTo>
                  <a:lnTo>
                    <a:pt x="967" y="3772"/>
                  </a:lnTo>
                  <a:lnTo>
                    <a:pt x="777" y="3696"/>
                  </a:lnTo>
                  <a:lnTo>
                    <a:pt x="702" y="3658"/>
                  </a:lnTo>
                  <a:lnTo>
                    <a:pt x="645" y="3601"/>
                  </a:lnTo>
                  <a:lnTo>
                    <a:pt x="607" y="3545"/>
                  </a:lnTo>
                  <a:lnTo>
                    <a:pt x="588" y="3469"/>
                  </a:lnTo>
                  <a:lnTo>
                    <a:pt x="588" y="3393"/>
                  </a:lnTo>
                  <a:lnTo>
                    <a:pt x="607" y="3298"/>
                  </a:lnTo>
                  <a:lnTo>
                    <a:pt x="683" y="3203"/>
                  </a:lnTo>
                  <a:lnTo>
                    <a:pt x="759" y="3109"/>
                  </a:lnTo>
                  <a:lnTo>
                    <a:pt x="759" y="3109"/>
                  </a:lnTo>
                  <a:lnTo>
                    <a:pt x="1157" y="2768"/>
                  </a:lnTo>
                  <a:lnTo>
                    <a:pt x="1555" y="2445"/>
                  </a:lnTo>
                  <a:lnTo>
                    <a:pt x="1972" y="2142"/>
                  </a:lnTo>
                  <a:lnTo>
                    <a:pt x="2407" y="1877"/>
                  </a:lnTo>
                  <a:lnTo>
                    <a:pt x="2881" y="1649"/>
                  </a:lnTo>
                  <a:lnTo>
                    <a:pt x="3336" y="1441"/>
                  </a:lnTo>
                  <a:lnTo>
                    <a:pt x="3829" y="1251"/>
                  </a:lnTo>
                  <a:lnTo>
                    <a:pt x="4303" y="1081"/>
                  </a:lnTo>
                  <a:lnTo>
                    <a:pt x="4303" y="1081"/>
                  </a:lnTo>
                  <a:lnTo>
                    <a:pt x="4379" y="1043"/>
                  </a:lnTo>
                  <a:lnTo>
                    <a:pt x="4417" y="1005"/>
                  </a:lnTo>
                  <a:lnTo>
                    <a:pt x="4435" y="948"/>
                  </a:lnTo>
                  <a:lnTo>
                    <a:pt x="4435" y="891"/>
                  </a:lnTo>
                  <a:lnTo>
                    <a:pt x="4417" y="815"/>
                  </a:lnTo>
                  <a:lnTo>
                    <a:pt x="4379" y="777"/>
                  </a:lnTo>
                  <a:lnTo>
                    <a:pt x="4322" y="740"/>
                  </a:lnTo>
                  <a:lnTo>
                    <a:pt x="4265" y="721"/>
                  </a:lnTo>
                  <a:lnTo>
                    <a:pt x="4265" y="721"/>
                  </a:lnTo>
                  <a:lnTo>
                    <a:pt x="4208" y="740"/>
                  </a:lnTo>
                  <a:lnTo>
                    <a:pt x="4208" y="740"/>
                  </a:lnTo>
                  <a:lnTo>
                    <a:pt x="3867" y="853"/>
                  </a:lnTo>
                  <a:lnTo>
                    <a:pt x="3545" y="967"/>
                  </a:lnTo>
                  <a:lnTo>
                    <a:pt x="3204" y="1100"/>
                  </a:lnTo>
                  <a:lnTo>
                    <a:pt x="2881" y="1251"/>
                  </a:lnTo>
                  <a:lnTo>
                    <a:pt x="2559" y="1403"/>
                  </a:lnTo>
                  <a:lnTo>
                    <a:pt x="2256" y="1573"/>
                  </a:lnTo>
                  <a:lnTo>
                    <a:pt x="1953" y="1763"/>
                  </a:lnTo>
                  <a:lnTo>
                    <a:pt x="1649" y="1953"/>
                  </a:lnTo>
                  <a:lnTo>
                    <a:pt x="1649" y="1953"/>
                  </a:lnTo>
                  <a:lnTo>
                    <a:pt x="1175" y="2256"/>
                  </a:lnTo>
                  <a:lnTo>
                    <a:pt x="910" y="2445"/>
                  </a:lnTo>
                  <a:lnTo>
                    <a:pt x="626" y="2654"/>
                  </a:lnTo>
                  <a:lnTo>
                    <a:pt x="379" y="2881"/>
                  </a:lnTo>
                  <a:lnTo>
                    <a:pt x="285" y="3014"/>
                  </a:lnTo>
                  <a:lnTo>
                    <a:pt x="190" y="3128"/>
                  </a:lnTo>
                  <a:lnTo>
                    <a:pt x="114" y="3260"/>
                  </a:lnTo>
                  <a:lnTo>
                    <a:pt x="38" y="3374"/>
                  </a:lnTo>
                  <a:lnTo>
                    <a:pt x="19" y="3507"/>
                  </a:lnTo>
                  <a:lnTo>
                    <a:pt x="0" y="3639"/>
                  </a:lnTo>
                  <a:lnTo>
                    <a:pt x="0" y="3639"/>
                  </a:lnTo>
                  <a:lnTo>
                    <a:pt x="0" y="3734"/>
                  </a:lnTo>
                  <a:lnTo>
                    <a:pt x="19" y="3810"/>
                  </a:lnTo>
                  <a:lnTo>
                    <a:pt x="57" y="3886"/>
                  </a:lnTo>
                  <a:lnTo>
                    <a:pt x="95" y="3943"/>
                  </a:lnTo>
                  <a:lnTo>
                    <a:pt x="133" y="4000"/>
                  </a:lnTo>
                  <a:lnTo>
                    <a:pt x="190" y="4037"/>
                  </a:lnTo>
                  <a:lnTo>
                    <a:pt x="323" y="4113"/>
                  </a:lnTo>
                  <a:lnTo>
                    <a:pt x="323" y="4113"/>
                  </a:lnTo>
                  <a:lnTo>
                    <a:pt x="436" y="4416"/>
                  </a:lnTo>
                  <a:lnTo>
                    <a:pt x="588" y="4720"/>
                  </a:lnTo>
                  <a:lnTo>
                    <a:pt x="721" y="5004"/>
                  </a:lnTo>
                  <a:lnTo>
                    <a:pt x="891" y="5288"/>
                  </a:lnTo>
                  <a:lnTo>
                    <a:pt x="891" y="5288"/>
                  </a:lnTo>
                  <a:lnTo>
                    <a:pt x="948" y="5345"/>
                  </a:lnTo>
                  <a:lnTo>
                    <a:pt x="1024" y="5383"/>
                  </a:lnTo>
                  <a:lnTo>
                    <a:pt x="1119" y="5402"/>
                  </a:lnTo>
                  <a:lnTo>
                    <a:pt x="1213" y="5402"/>
                  </a:lnTo>
                  <a:lnTo>
                    <a:pt x="1213" y="5402"/>
                  </a:lnTo>
                  <a:lnTo>
                    <a:pt x="1460" y="5383"/>
                  </a:lnTo>
                  <a:lnTo>
                    <a:pt x="1460" y="5383"/>
                  </a:lnTo>
                  <a:lnTo>
                    <a:pt x="3393" y="9269"/>
                  </a:lnTo>
                  <a:lnTo>
                    <a:pt x="3393" y="9269"/>
                  </a:lnTo>
                  <a:lnTo>
                    <a:pt x="3829" y="10140"/>
                  </a:lnTo>
                  <a:lnTo>
                    <a:pt x="4246" y="10993"/>
                  </a:lnTo>
                  <a:lnTo>
                    <a:pt x="4246" y="10993"/>
                  </a:lnTo>
                  <a:lnTo>
                    <a:pt x="4360" y="11278"/>
                  </a:lnTo>
                  <a:lnTo>
                    <a:pt x="4473" y="11581"/>
                  </a:lnTo>
                  <a:lnTo>
                    <a:pt x="4644" y="12187"/>
                  </a:lnTo>
                  <a:lnTo>
                    <a:pt x="4815" y="12794"/>
                  </a:lnTo>
                  <a:lnTo>
                    <a:pt x="4985" y="13400"/>
                  </a:lnTo>
                  <a:lnTo>
                    <a:pt x="4985" y="13400"/>
                  </a:lnTo>
                  <a:lnTo>
                    <a:pt x="5118" y="13780"/>
                  </a:lnTo>
                  <a:lnTo>
                    <a:pt x="5288" y="14140"/>
                  </a:lnTo>
                  <a:lnTo>
                    <a:pt x="5478" y="14500"/>
                  </a:lnTo>
                  <a:lnTo>
                    <a:pt x="5686" y="14841"/>
                  </a:lnTo>
                  <a:lnTo>
                    <a:pt x="5914" y="15163"/>
                  </a:lnTo>
                  <a:lnTo>
                    <a:pt x="6179" y="15485"/>
                  </a:lnTo>
                  <a:lnTo>
                    <a:pt x="6445" y="15770"/>
                  </a:lnTo>
                  <a:lnTo>
                    <a:pt x="6729" y="16054"/>
                  </a:lnTo>
                  <a:lnTo>
                    <a:pt x="6729" y="16054"/>
                  </a:lnTo>
                  <a:lnTo>
                    <a:pt x="6805" y="16092"/>
                  </a:lnTo>
                  <a:lnTo>
                    <a:pt x="6880" y="16130"/>
                  </a:lnTo>
                  <a:lnTo>
                    <a:pt x="6994" y="16149"/>
                  </a:lnTo>
                  <a:lnTo>
                    <a:pt x="7108" y="16149"/>
                  </a:lnTo>
                  <a:lnTo>
                    <a:pt x="7108" y="16149"/>
                  </a:lnTo>
                  <a:lnTo>
                    <a:pt x="7316" y="16149"/>
                  </a:lnTo>
                  <a:lnTo>
                    <a:pt x="7525" y="16111"/>
                  </a:lnTo>
                  <a:lnTo>
                    <a:pt x="7866" y="16073"/>
                  </a:lnTo>
                  <a:lnTo>
                    <a:pt x="7866" y="16073"/>
                  </a:lnTo>
                  <a:lnTo>
                    <a:pt x="8378" y="16035"/>
                  </a:lnTo>
                  <a:lnTo>
                    <a:pt x="8890" y="15959"/>
                  </a:lnTo>
                  <a:lnTo>
                    <a:pt x="9382" y="15864"/>
                  </a:lnTo>
                  <a:lnTo>
                    <a:pt x="9894" y="15751"/>
                  </a:lnTo>
                  <a:lnTo>
                    <a:pt x="9894" y="15751"/>
                  </a:lnTo>
                  <a:lnTo>
                    <a:pt x="10595" y="15599"/>
                  </a:lnTo>
                  <a:lnTo>
                    <a:pt x="10974" y="15485"/>
                  </a:lnTo>
                  <a:lnTo>
                    <a:pt x="11353" y="15353"/>
                  </a:lnTo>
                  <a:lnTo>
                    <a:pt x="11524" y="15277"/>
                  </a:lnTo>
                  <a:lnTo>
                    <a:pt x="11695" y="15182"/>
                  </a:lnTo>
                  <a:lnTo>
                    <a:pt x="11846" y="15087"/>
                  </a:lnTo>
                  <a:lnTo>
                    <a:pt x="11998" y="14974"/>
                  </a:lnTo>
                  <a:lnTo>
                    <a:pt x="12131" y="14860"/>
                  </a:lnTo>
                  <a:lnTo>
                    <a:pt x="12263" y="14727"/>
                  </a:lnTo>
                  <a:lnTo>
                    <a:pt x="12358" y="14576"/>
                  </a:lnTo>
                  <a:lnTo>
                    <a:pt x="12453" y="14424"/>
                  </a:lnTo>
                  <a:lnTo>
                    <a:pt x="12453" y="14424"/>
                  </a:lnTo>
                  <a:lnTo>
                    <a:pt x="12510" y="14272"/>
                  </a:lnTo>
                  <a:lnTo>
                    <a:pt x="12529" y="14102"/>
                  </a:lnTo>
                  <a:lnTo>
                    <a:pt x="12548" y="13931"/>
                  </a:lnTo>
                  <a:lnTo>
                    <a:pt x="12567" y="13761"/>
                  </a:lnTo>
                  <a:lnTo>
                    <a:pt x="12548" y="13400"/>
                  </a:lnTo>
                  <a:lnTo>
                    <a:pt x="12548" y="13078"/>
                  </a:lnTo>
                  <a:lnTo>
                    <a:pt x="12548" y="13078"/>
                  </a:lnTo>
                  <a:lnTo>
                    <a:pt x="12548" y="12472"/>
                  </a:lnTo>
                  <a:lnTo>
                    <a:pt x="12510" y="11884"/>
                  </a:lnTo>
                  <a:lnTo>
                    <a:pt x="12434" y="10690"/>
                  </a:lnTo>
                  <a:lnTo>
                    <a:pt x="12434" y="10690"/>
                  </a:lnTo>
                  <a:lnTo>
                    <a:pt x="12320" y="9629"/>
                  </a:lnTo>
                  <a:lnTo>
                    <a:pt x="12187" y="8567"/>
                  </a:lnTo>
                  <a:lnTo>
                    <a:pt x="11998" y="7506"/>
                  </a:lnTo>
                  <a:lnTo>
                    <a:pt x="11808" y="6445"/>
                  </a:lnTo>
                  <a:lnTo>
                    <a:pt x="11353" y="4341"/>
                  </a:lnTo>
                  <a:lnTo>
                    <a:pt x="10918" y="2237"/>
                  </a:lnTo>
                  <a:lnTo>
                    <a:pt x="10918" y="2237"/>
                  </a:lnTo>
                  <a:lnTo>
                    <a:pt x="10899" y="2180"/>
                  </a:lnTo>
                  <a:lnTo>
                    <a:pt x="10861" y="2142"/>
                  </a:lnTo>
                  <a:lnTo>
                    <a:pt x="10804" y="2104"/>
                  </a:lnTo>
                  <a:lnTo>
                    <a:pt x="10766" y="2104"/>
                  </a:lnTo>
                  <a:lnTo>
                    <a:pt x="10766" y="2104"/>
                  </a:lnTo>
                  <a:lnTo>
                    <a:pt x="10690" y="2123"/>
                  </a:lnTo>
                  <a:lnTo>
                    <a:pt x="10614" y="2161"/>
                  </a:lnTo>
                  <a:lnTo>
                    <a:pt x="10576" y="2237"/>
                  </a:lnTo>
                  <a:lnTo>
                    <a:pt x="10557" y="2275"/>
                  </a:lnTo>
                  <a:lnTo>
                    <a:pt x="10576" y="2332"/>
                  </a:lnTo>
                  <a:lnTo>
                    <a:pt x="10576" y="2332"/>
                  </a:lnTo>
                  <a:lnTo>
                    <a:pt x="11335" y="5990"/>
                  </a:lnTo>
                  <a:lnTo>
                    <a:pt x="11505" y="6899"/>
                  </a:lnTo>
                  <a:lnTo>
                    <a:pt x="11676" y="7828"/>
                  </a:lnTo>
                  <a:lnTo>
                    <a:pt x="11827" y="8757"/>
                  </a:lnTo>
                  <a:lnTo>
                    <a:pt x="11960" y="9667"/>
                  </a:lnTo>
                  <a:lnTo>
                    <a:pt x="11960" y="9667"/>
                  </a:lnTo>
                  <a:lnTo>
                    <a:pt x="12074" y="10520"/>
                  </a:lnTo>
                  <a:lnTo>
                    <a:pt x="12131" y="11372"/>
                  </a:lnTo>
                  <a:lnTo>
                    <a:pt x="12168" y="12225"/>
                  </a:lnTo>
                  <a:lnTo>
                    <a:pt x="12187" y="13078"/>
                  </a:lnTo>
                  <a:lnTo>
                    <a:pt x="12187" y="13078"/>
                  </a:lnTo>
                  <a:lnTo>
                    <a:pt x="12187" y="13761"/>
                  </a:lnTo>
                  <a:lnTo>
                    <a:pt x="12187" y="13761"/>
                  </a:lnTo>
                  <a:lnTo>
                    <a:pt x="12168" y="13931"/>
                  </a:lnTo>
                  <a:lnTo>
                    <a:pt x="12150" y="14064"/>
                  </a:lnTo>
                  <a:lnTo>
                    <a:pt x="12131" y="14197"/>
                  </a:lnTo>
                  <a:lnTo>
                    <a:pt x="12093" y="14310"/>
                  </a:lnTo>
                  <a:lnTo>
                    <a:pt x="12036" y="14405"/>
                  </a:lnTo>
                  <a:lnTo>
                    <a:pt x="11998" y="14500"/>
                  </a:lnTo>
                  <a:lnTo>
                    <a:pt x="11922" y="14576"/>
                  </a:lnTo>
                  <a:lnTo>
                    <a:pt x="11865" y="14651"/>
                  </a:lnTo>
                  <a:lnTo>
                    <a:pt x="11695" y="14765"/>
                  </a:lnTo>
                  <a:lnTo>
                    <a:pt x="11505" y="14860"/>
                  </a:lnTo>
                  <a:lnTo>
                    <a:pt x="11088" y="15030"/>
                  </a:lnTo>
                  <a:lnTo>
                    <a:pt x="11088" y="15030"/>
                  </a:lnTo>
                  <a:lnTo>
                    <a:pt x="10614" y="15182"/>
                  </a:lnTo>
                  <a:lnTo>
                    <a:pt x="10122" y="15334"/>
                  </a:lnTo>
                  <a:lnTo>
                    <a:pt x="9629" y="15447"/>
                  </a:lnTo>
                  <a:lnTo>
                    <a:pt x="9136" y="15561"/>
                  </a:lnTo>
                  <a:lnTo>
                    <a:pt x="9136" y="15561"/>
                  </a:lnTo>
                  <a:lnTo>
                    <a:pt x="8662" y="15637"/>
                  </a:lnTo>
                  <a:lnTo>
                    <a:pt x="8169" y="15694"/>
                  </a:lnTo>
                  <a:lnTo>
                    <a:pt x="7677" y="15732"/>
                  </a:lnTo>
                  <a:lnTo>
                    <a:pt x="7184" y="15751"/>
                  </a:lnTo>
                  <a:lnTo>
                    <a:pt x="7184" y="15751"/>
                  </a:lnTo>
                  <a:lnTo>
                    <a:pt x="7165" y="15751"/>
                  </a:lnTo>
                  <a:lnTo>
                    <a:pt x="7165" y="15751"/>
                  </a:lnTo>
                  <a:lnTo>
                    <a:pt x="7070" y="15732"/>
                  </a:lnTo>
                  <a:lnTo>
                    <a:pt x="6975" y="15713"/>
                  </a:lnTo>
                  <a:lnTo>
                    <a:pt x="6880" y="15675"/>
                  </a:lnTo>
                  <a:lnTo>
                    <a:pt x="6786" y="15618"/>
                  </a:lnTo>
                  <a:lnTo>
                    <a:pt x="6596" y="15466"/>
                  </a:lnTo>
                  <a:lnTo>
                    <a:pt x="6426" y="15277"/>
                  </a:lnTo>
                  <a:lnTo>
                    <a:pt x="6274" y="15087"/>
                  </a:lnTo>
                  <a:lnTo>
                    <a:pt x="6141" y="14898"/>
                  </a:lnTo>
                  <a:lnTo>
                    <a:pt x="5914" y="14538"/>
                  </a:lnTo>
                  <a:lnTo>
                    <a:pt x="5914" y="14538"/>
                  </a:lnTo>
                  <a:lnTo>
                    <a:pt x="5705" y="14178"/>
                  </a:lnTo>
                  <a:lnTo>
                    <a:pt x="5516" y="13798"/>
                  </a:lnTo>
                  <a:lnTo>
                    <a:pt x="5383" y="13419"/>
                  </a:lnTo>
                  <a:lnTo>
                    <a:pt x="5250" y="13021"/>
                  </a:lnTo>
                  <a:lnTo>
                    <a:pt x="5023" y="12206"/>
                  </a:lnTo>
                  <a:lnTo>
                    <a:pt x="4909" y="11808"/>
                  </a:lnTo>
                  <a:lnTo>
                    <a:pt x="4796" y="11410"/>
                  </a:lnTo>
                  <a:lnTo>
                    <a:pt x="4796" y="11410"/>
                  </a:lnTo>
                  <a:lnTo>
                    <a:pt x="5307" y="11752"/>
                  </a:lnTo>
                  <a:lnTo>
                    <a:pt x="5819" y="12131"/>
                  </a:lnTo>
                  <a:lnTo>
                    <a:pt x="6331" y="12510"/>
                  </a:lnTo>
                  <a:lnTo>
                    <a:pt x="6862" y="12870"/>
                  </a:lnTo>
                  <a:lnTo>
                    <a:pt x="7127" y="13040"/>
                  </a:lnTo>
                  <a:lnTo>
                    <a:pt x="7392" y="13192"/>
                  </a:lnTo>
                  <a:lnTo>
                    <a:pt x="7677" y="13325"/>
                  </a:lnTo>
                  <a:lnTo>
                    <a:pt x="7942" y="13457"/>
                  </a:lnTo>
                  <a:lnTo>
                    <a:pt x="8245" y="13552"/>
                  </a:lnTo>
                  <a:lnTo>
                    <a:pt x="8529" y="13628"/>
                  </a:lnTo>
                  <a:lnTo>
                    <a:pt x="8833" y="13666"/>
                  </a:lnTo>
                  <a:lnTo>
                    <a:pt x="9136" y="13685"/>
                  </a:lnTo>
                  <a:lnTo>
                    <a:pt x="9136" y="13685"/>
                  </a:lnTo>
                  <a:lnTo>
                    <a:pt x="9344" y="13685"/>
                  </a:lnTo>
                  <a:lnTo>
                    <a:pt x="9553" y="13666"/>
                  </a:lnTo>
                  <a:lnTo>
                    <a:pt x="9761" y="13609"/>
                  </a:lnTo>
                  <a:lnTo>
                    <a:pt x="9989" y="13571"/>
                  </a:lnTo>
                  <a:lnTo>
                    <a:pt x="9989" y="13571"/>
                  </a:lnTo>
                  <a:lnTo>
                    <a:pt x="10046" y="13533"/>
                  </a:lnTo>
                  <a:lnTo>
                    <a:pt x="10084" y="13476"/>
                  </a:lnTo>
                  <a:lnTo>
                    <a:pt x="10103" y="13419"/>
                  </a:lnTo>
                  <a:lnTo>
                    <a:pt x="10103" y="13363"/>
                  </a:lnTo>
                  <a:lnTo>
                    <a:pt x="10084" y="13306"/>
                  </a:lnTo>
                  <a:lnTo>
                    <a:pt x="10046" y="13249"/>
                  </a:lnTo>
                  <a:lnTo>
                    <a:pt x="10008" y="13230"/>
                  </a:lnTo>
                  <a:lnTo>
                    <a:pt x="9951" y="13211"/>
                  </a:lnTo>
                  <a:lnTo>
                    <a:pt x="9951" y="13211"/>
                  </a:lnTo>
                  <a:lnTo>
                    <a:pt x="9894" y="13211"/>
                  </a:lnTo>
                  <a:lnTo>
                    <a:pt x="9894" y="13211"/>
                  </a:lnTo>
                  <a:lnTo>
                    <a:pt x="9686" y="13268"/>
                  </a:lnTo>
                  <a:lnTo>
                    <a:pt x="9496" y="13306"/>
                  </a:lnTo>
                  <a:lnTo>
                    <a:pt x="9307" y="13325"/>
                  </a:lnTo>
                  <a:lnTo>
                    <a:pt x="9117" y="13325"/>
                  </a:lnTo>
                  <a:lnTo>
                    <a:pt x="9117" y="13325"/>
                  </a:lnTo>
                  <a:lnTo>
                    <a:pt x="8814" y="13306"/>
                  </a:lnTo>
                  <a:lnTo>
                    <a:pt x="8529" y="13268"/>
                  </a:lnTo>
                  <a:lnTo>
                    <a:pt x="8245" y="13192"/>
                  </a:lnTo>
                  <a:lnTo>
                    <a:pt x="7961" y="13078"/>
                  </a:lnTo>
                  <a:lnTo>
                    <a:pt x="7677" y="12965"/>
                  </a:lnTo>
                  <a:lnTo>
                    <a:pt x="7411" y="12813"/>
                  </a:lnTo>
                  <a:lnTo>
                    <a:pt x="7146" y="12642"/>
                  </a:lnTo>
                  <a:lnTo>
                    <a:pt x="6880" y="12472"/>
                  </a:lnTo>
                  <a:lnTo>
                    <a:pt x="6369" y="12112"/>
                  </a:lnTo>
                  <a:lnTo>
                    <a:pt x="5857" y="11733"/>
                  </a:lnTo>
                  <a:lnTo>
                    <a:pt x="5364" y="11353"/>
                  </a:lnTo>
                  <a:lnTo>
                    <a:pt x="5099" y="11183"/>
                  </a:lnTo>
                  <a:lnTo>
                    <a:pt x="4852" y="11031"/>
                  </a:lnTo>
                  <a:lnTo>
                    <a:pt x="4852" y="11031"/>
                  </a:lnTo>
                  <a:lnTo>
                    <a:pt x="4815" y="11012"/>
                  </a:lnTo>
                  <a:lnTo>
                    <a:pt x="4758" y="11012"/>
                  </a:lnTo>
                  <a:lnTo>
                    <a:pt x="4758" y="11012"/>
                  </a:lnTo>
                  <a:lnTo>
                    <a:pt x="4701" y="11012"/>
                  </a:lnTo>
                  <a:lnTo>
                    <a:pt x="4663" y="11050"/>
                  </a:lnTo>
                  <a:lnTo>
                    <a:pt x="4663" y="11050"/>
                  </a:lnTo>
                  <a:lnTo>
                    <a:pt x="4454" y="10538"/>
                  </a:lnTo>
                  <a:lnTo>
                    <a:pt x="4227" y="10027"/>
                  </a:lnTo>
                  <a:lnTo>
                    <a:pt x="3753" y="9022"/>
                  </a:lnTo>
                  <a:lnTo>
                    <a:pt x="3241" y="8018"/>
                  </a:lnTo>
                  <a:lnTo>
                    <a:pt x="2711" y="7032"/>
                  </a:lnTo>
                  <a:lnTo>
                    <a:pt x="2711" y="7032"/>
                  </a:lnTo>
                  <a:lnTo>
                    <a:pt x="3033" y="7316"/>
                  </a:lnTo>
                  <a:lnTo>
                    <a:pt x="3374" y="7582"/>
                  </a:lnTo>
                  <a:lnTo>
                    <a:pt x="3696" y="7847"/>
                  </a:lnTo>
                  <a:lnTo>
                    <a:pt x="4056" y="8093"/>
                  </a:lnTo>
                  <a:lnTo>
                    <a:pt x="4398" y="8340"/>
                  </a:lnTo>
                  <a:lnTo>
                    <a:pt x="4758" y="8567"/>
                  </a:lnTo>
                  <a:lnTo>
                    <a:pt x="5118" y="8795"/>
                  </a:lnTo>
                  <a:lnTo>
                    <a:pt x="5497" y="8984"/>
                  </a:lnTo>
                  <a:lnTo>
                    <a:pt x="5876" y="9193"/>
                  </a:lnTo>
                  <a:lnTo>
                    <a:pt x="6255" y="9363"/>
                  </a:lnTo>
                  <a:lnTo>
                    <a:pt x="6634" y="9534"/>
                  </a:lnTo>
                  <a:lnTo>
                    <a:pt x="7032" y="9705"/>
                  </a:lnTo>
                  <a:lnTo>
                    <a:pt x="7430" y="9837"/>
                  </a:lnTo>
                  <a:lnTo>
                    <a:pt x="7847" y="9970"/>
                  </a:lnTo>
                  <a:lnTo>
                    <a:pt x="8264" y="10103"/>
                  </a:lnTo>
                  <a:lnTo>
                    <a:pt x="8681" y="10216"/>
                  </a:lnTo>
                  <a:lnTo>
                    <a:pt x="8681" y="10216"/>
                  </a:lnTo>
                  <a:lnTo>
                    <a:pt x="8719" y="10216"/>
                  </a:lnTo>
                  <a:lnTo>
                    <a:pt x="8719" y="10216"/>
                  </a:lnTo>
                  <a:lnTo>
                    <a:pt x="8776" y="10197"/>
                  </a:lnTo>
                  <a:lnTo>
                    <a:pt x="8833" y="10159"/>
                  </a:lnTo>
                  <a:lnTo>
                    <a:pt x="8871" y="10122"/>
                  </a:lnTo>
                  <a:lnTo>
                    <a:pt x="8890" y="10065"/>
                  </a:lnTo>
                  <a:lnTo>
                    <a:pt x="8890" y="9989"/>
                  </a:lnTo>
                  <a:lnTo>
                    <a:pt x="8871" y="9932"/>
                  </a:lnTo>
                  <a:lnTo>
                    <a:pt x="8833" y="9894"/>
                  </a:lnTo>
                  <a:lnTo>
                    <a:pt x="8776" y="9856"/>
                  </a:lnTo>
                  <a:lnTo>
                    <a:pt x="8776" y="9856"/>
                  </a:lnTo>
                  <a:lnTo>
                    <a:pt x="8359" y="9761"/>
                  </a:lnTo>
                  <a:lnTo>
                    <a:pt x="7942" y="9629"/>
                  </a:lnTo>
                  <a:lnTo>
                    <a:pt x="7525" y="9496"/>
                  </a:lnTo>
                  <a:lnTo>
                    <a:pt x="7127" y="9344"/>
                  </a:lnTo>
                  <a:lnTo>
                    <a:pt x="6729" y="9193"/>
                  </a:lnTo>
                  <a:lnTo>
                    <a:pt x="6350" y="9022"/>
                  </a:lnTo>
                  <a:lnTo>
                    <a:pt x="5952" y="8833"/>
                  </a:lnTo>
                  <a:lnTo>
                    <a:pt x="5592" y="8643"/>
                  </a:lnTo>
                  <a:lnTo>
                    <a:pt x="5213" y="8435"/>
                  </a:lnTo>
                  <a:lnTo>
                    <a:pt x="4852" y="8207"/>
                  </a:lnTo>
                  <a:lnTo>
                    <a:pt x="4492" y="7980"/>
                  </a:lnTo>
                  <a:lnTo>
                    <a:pt x="4151" y="7733"/>
                  </a:lnTo>
                  <a:lnTo>
                    <a:pt x="3810" y="7468"/>
                  </a:lnTo>
                  <a:lnTo>
                    <a:pt x="3469" y="7203"/>
                  </a:lnTo>
                  <a:lnTo>
                    <a:pt x="3147" y="6937"/>
                  </a:lnTo>
                  <a:lnTo>
                    <a:pt x="2824" y="6634"/>
                  </a:lnTo>
                  <a:lnTo>
                    <a:pt x="2824" y="6634"/>
                  </a:lnTo>
                  <a:lnTo>
                    <a:pt x="2768" y="6596"/>
                  </a:lnTo>
                  <a:lnTo>
                    <a:pt x="2692" y="6596"/>
                  </a:lnTo>
                  <a:lnTo>
                    <a:pt x="2692" y="6596"/>
                  </a:lnTo>
                  <a:lnTo>
                    <a:pt x="2654" y="6596"/>
                  </a:lnTo>
                  <a:lnTo>
                    <a:pt x="2597" y="6615"/>
                  </a:lnTo>
                  <a:lnTo>
                    <a:pt x="2559" y="6653"/>
                  </a:lnTo>
                  <a:lnTo>
                    <a:pt x="2540" y="6691"/>
                  </a:lnTo>
                  <a:lnTo>
                    <a:pt x="2540" y="6691"/>
                  </a:lnTo>
                  <a:lnTo>
                    <a:pt x="1858" y="5364"/>
                  </a:lnTo>
                  <a:lnTo>
                    <a:pt x="1858" y="5364"/>
                  </a:lnTo>
                  <a:lnTo>
                    <a:pt x="2275" y="5345"/>
                  </a:lnTo>
                  <a:lnTo>
                    <a:pt x="2711" y="5307"/>
                  </a:lnTo>
                  <a:lnTo>
                    <a:pt x="3147" y="5269"/>
                  </a:lnTo>
                  <a:lnTo>
                    <a:pt x="3583" y="5213"/>
                  </a:lnTo>
                  <a:lnTo>
                    <a:pt x="4435" y="5061"/>
                  </a:lnTo>
                  <a:lnTo>
                    <a:pt x="5269" y="4871"/>
                  </a:lnTo>
                  <a:lnTo>
                    <a:pt x="5269" y="4871"/>
                  </a:lnTo>
                  <a:lnTo>
                    <a:pt x="5326" y="4909"/>
                  </a:lnTo>
                  <a:lnTo>
                    <a:pt x="5326" y="4909"/>
                  </a:lnTo>
                  <a:lnTo>
                    <a:pt x="5592" y="5118"/>
                  </a:lnTo>
                  <a:lnTo>
                    <a:pt x="5876" y="5307"/>
                  </a:lnTo>
                  <a:lnTo>
                    <a:pt x="6160" y="5497"/>
                  </a:lnTo>
                  <a:lnTo>
                    <a:pt x="6445" y="5667"/>
                  </a:lnTo>
                  <a:lnTo>
                    <a:pt x="6729" y="5819"/>
                  </a:lnTo>
                  <a:lnTo>
                    <a:pt x="7032" y="5971"/>
                  </a:lnTo>
                  <a:lnTo>
                    <a:pt x="7335" y="6103"/>
                  </a:lnTo>
                  <a:lnTo>
                    <a:pt x="7658" y="6217"/>
                  </a:lnTo>
                  <a:lnTo>
                    <a:pt x="7961" y="6331"/>
                  </a:lnTo>
                  <a:lnTo>
                    <a:pt x="8283" y="6426"/>
                  </a:lnTo>
                  <a:lnTo>
                    <a:pt x="8605" y="6501"/>
                  </a:lnTo>
                  <a:lnTo>
                    <a:pt x="8927" y="6577"/>
                  </a:lnTo>
                  <a:lnTo>
                    <a:pt x="9250" y="6634"/>
                  </a:lnTo>
                  <a:lnTo>
                    <a:pt x="9591" y="6691"/>
                  </a:lnTo>
                  <a:lnTo>
                    <a:pt x="9932" y="6729"/>
                  </a:lnTo>
                  <a:lnTo>
                    <a:pt x="10273" y="6748"/>
                  </a:lnTo>
                  <a:lnTo>
                    <a:pt x="10273" y="6748"/>
                  </a:lnTo>
                  <a:lnTo>
                    <a:pt x="10273" y="6748"/>
                  </a:lnTo>
                  <a:lnTo>
                    <a:pt x="10273" y="6748"/>
                  </a:lnTo>
                  <a:lnTo>
                    <a:pt x="10349" y="6729"/>
                  </a:lnTo>
                  <a:lnTo>
                    <a:pt x="10406" y="6691"/>
                  </a:lnTo>
                  <a:lnTo>
                    <a:pt x="10425" y="6634"/>
                  </a:lnTo>
                  <a:lnTo>
                    <a:pt x="10444" y="6577"/>
                  </a:lnTo>
                  <a:lnTo>
                    <a:pt x="10425" y="6501"/>
                  </a:lnTo>
                  <a:lnTo>
                    <a:pt x="10406" y="6445"/>
                  </a:lnTo>
                  <a:lnTo>
                    <a:pt x="10349" y="6407"/>
                  </a:lnTo>
                  <a:lnTo>
                    <a:pt x="10273" y="6388"/>
                  </a:lnTo>
                  <a:lnTo>
                    <a:pt x="10273" y="6388"/>
                  </a:lnTo>
                  <a:lnTo>
                    <a:pt x="9951" y="6369"/>
                  </a:lnTo>
                  <a:lnTo>
                    <a:pt x="9648" y="6331"/>
                  </a:lnTo>
                  <a:lnTo>
                    <a:pt x="9344" y="6293"/>
                  </a:lnTo>
                  <a:lnTo>
                    <a:pt x="9041" y="6236"/>
                  </a:lnTo>
                  <a:lnTo>
                    <a:pt x="8738" y="6179"/>
                  </a:lnTo>
                  <a:lnTo>
                    <a:pt x="8435" y="6103"/>
                  </a:lnTo>
                  <a:lnTo>
                    <a:pt x="8150" y="6009"/>
                  </a:lnTo>
                  <a:lnTo>
                    <a:pt x="7866" y="5914"/>
                  </a:lnTo>
                  <a:lnTo>
                    <a:pt x="7582" y="5819"/>
                  </a:lnTo>
                  <a:lnTo>
                    <a:pt x="7297" y="5686"/>
                  </a:lnTo>
                  <a:lnTo>
                    <a:pt x="7013" y="5554"/>
                  </a:lnTo>
                  <a:lnTo>
                    <a:pt x="6748" y="5421"/>
                  </a:lnTo>
                  <a:lnTo>
                    <a:pt x="6482" y="5269"/>
                  </a:lnTo>
                  <a:lnTo>
                    <a:pt x="6217" y="5118"/>
                  </a:lnTo>
                  <a:lnTo>
                    <a:pt x="5952" y="4928"/>
                  </a:lnTo>
                  <a:lnTo>
                    <a:pt x="5705" y="4758"/>
                  </a:lnTo>
                  <a:lnTo>
                    <a:pt x="5705" y="4758"/>
                  </a:lnTo>
                  <a:lnTo>
                    <a:pt x="6122" y="4625"/>
                  </a:lnTo>
                  <a:lnTo>
                    <a:pt x="6539" y="4492"/>
                  </a:lnTo>
                  <a:lnTo>
                    <a:pt x="6937" y="4341"/>
                  </a:lnTo>
                  <a:lnTo>
                    <a:pt x="7354" y="4170"/>
                  </a:lnTo>
                  <a:lnTo>
                    <a:pt x="8150" y="3829"/>
                  </a:lnTo>
                  <a:lnTo>
                    <a:pt x="8927" y="3431"/>
                  </a:lnTo>
                  <a:lnTo>
                    <a:pt x="8927" y="3431"/>
                  </a:lnTo>
                  <a:lnTo>
                    <a:pt x="9477" y="3128"/>
                  </a:lnTo>
                  <a:lnTo>
                    <a:pt x="9761" y="2957"/>
                  </a:lnTo>
                  <a:lnTo>
                    <a:pt x="10008" y="2768"/>
                  </a:lnTo>
                  <a:lnTo>
                    <a:pt x="10140" y="2654"/>
                  </a:lnTo>
                  <a:lnTo>
                    <a:pt x="10235" y="2540"/>
                  </a:lnTo>
                  <a:lnTo>
                    <a:pt x="10330" y="2426"/>
                  </a:lnTo>
                  <a:lnTo>
                    <a:pt x="10425" y="2294"/>
                  </a:lnTo>
                  <a:lnTo>
                    <a:pt x="10482" y="2161"/>
                  </a:lnTo>
                  <a:lnTo>
                    <a:pt x="10520" y="2009"/>
                  </a:lnTo>
                  <a:lnTo>
                    <a:pt x="10557" y="1858"/>
                  </a:lnTo>
                  <a:lnTo>
                    <a:pt x="10557" y="1687"/>
                  </a:lnTo>
                  <a:lnTo>
                    <a:pt x="10557" y="1687"/>
                  </a:lnTo>
                  <a:lnTo>
                    <a:pt x="10520" y="1611"/>
                  </a:lnTo>
                  <a:lnTo>
                    <a:pt x="10482" y="1555"/>
                  </a:lnTo>
                  <a:lnTo>
                    <a:pt x="10425" y="1517"/>
                  </a:lnTo>
                  <a:lnTo>
                    <a:pt x="10349" y="1517"/>
                  </a:lnTo>
                  <a:lnTo>
                    <a:pt x="10349" y="1517"/>
                  </a:lnTo>
                  <a:lnTo>
                    <a:pt x="10292" y="1517"/>
                  </a:lnTo>
                  <a:lnTo>
                    <a:pt x="10235" y="1555"/>
                  </a:lnTo>
                  <a:lnTo>
                    <a:pt x="10197" y="1611"/>
                  </a:lnTo>
                  <a:lnTo>
                    <a:pt x="10197" y="1687"/>
                  </a:lnTo>
                  <a:lnTo>
                    <a:pt x="10197" y="1687"/>
                  </a:lnTo>
                  <a:lnTo>
                    <a:pt x="10178" y="1858"/>
                  </a:lnTo>
                  <a:lnTo>
                    <a:pt x="10140" y="2009"/>
                  </a:lnTo>
                  <a:lnTo>
                    <a:pt x="10065" y="2180"/>
                  </a:lnTo>
                  <a:lnTo>
                    <a:pt x="9951" y="2313"/>
                  </a:lnTo>
                  <a:lnTo>
                    <a:pt x="9818" y="2464"/>
                  </a:lnTo>
                  <a:lnTo>
                    <a:pt x="9667" y="2597"/>
                  </a:lnTo>
                  <a:lnTo>
                    <a:pt x="9496" y="2730"/>
                  </a:lnTo>
                  <a:lnTo>
                    <a:pt x="9325" y="2843"/>
                  </a:lnTo>
                  <a:lnTo>
                    <a:pt x="8946" y="3052"/>
                  </a:lnTo>
                  <a:lnTo>
                    <a:pt x="8548" y="3241"/>
                  </a:lnTo>
                  <a:lnTo>
                    <a:pt x="7904" y="3545"/>
                  </a:lnTo>
                  <a:lnTo>
                    <a:pt x="7904" y="3545"/>
                  </a:lnTo>
                  <a:lnTo>
                    <a:pt x="7278" y="3829"/>
                  </a:lnTo>
                  <a:lnTo>
                    <a:pt x="6634" y="4075"/>
                  </a:lnTo>
                  <a:lnTo>
                    <a:pt x="5971" y="4284"/>
                  </a:lnTo>
                  <a:lnTo>
                    <a:pt x="5326" y="4492"/>
                  </a:lnTo>
                  <a:lnTo>
                    <a:pt x="5326" y="4492"/>
                  </a:lnTo>
                  <a:lnTo>
                    <a:pt x="4644" y="4663"/>
                  </a:lnTo>
                  <a:lnTo>
                    <a:pt x="3962" y="4796"/>
                  </a:lnTo>
                  <a:lnTo>
                    <a:pt x="3279" y="4890"/>
                  </a:lnTo>
                  <a:lnTo>
                    <a:pt x="2597" y="4966"/>
                  </a:lnTo>
                  <a:lnTo>
                    <a:pt x="2597" y="4966"/>
                  </a:lnTo>
                  <a:lnTo>
                    <a:pt x="1972" y="5004"/>
                  </a:lnTo>
                  <a:lnTo>
                    <a:pt x="1365" y="5023"/>
                  </a:lnTo>
                  <a:lnTo>
                    <a:pt x="1365" y="5023"/>
                  </a:lnTo>
                  <a:lnTo>
                    <a:pt x="1346" y="5023"/>
                  </a:lnTo>
                  <a:lnTo>
                    <a:pt x="1346" y="5023"/>
                  </a:lnTo>
                  <a:lnTo>
                    <a:pt x="1232" y="5004"/>
                  </a:lnTo>
                  <a:lnTo>
                    <a:pt x="1138" y="4947"/>
                  </a:lnTo>
                  <a:lnTo>
                    <a:pt x="1043" y="4852"/>
                  </a:lnTo>
                  <a:lnTo>
                    <a:pt x="967" y="4758"/>
                  </a:lnTo>
                  <a:lnTo>
                    <a:pt x="891" y="4625"/>
                  </a:lnTo>
                  <a:lnTo>
                    <a:pt x="815" y="4492"/>
                  </a:lnTo>
                  <a:lnTo>
                    <a:pt x="702" y="4208"/>
                  </a:lnTo>
                  <a:lnTo>
                    <a:pt x="702" y="4208"/>
                  </a:lnTo>
                  <a:lnTo>
                    <a:pt x="1043" y="4208"/>
                  </a:lnTo>
                  <a:lnTo>
                    <a:pt x="1043" y="4208"/>
                  </a:lnTo>
                  <a:lnTo>
                    <a:pt x="1119" y="4208"/>
                  </a:lnTo>
                  <a:lnTo>
                    <a:pt x="1119" y="4208"/>
                  </a:lnTo>
                  <a:lnTo>
                    <a:pt x="1175" y="4208"/>
                  </a:lnTo>
                  <a:lnTo>
                    <a:pt x="1175" y="4208"/>
                  </a:lnTo>
                  <a:lnTo>
                    <a:pt x="1289" y="4208"/>
                  </a:lnTo>
                  <a:lnTo>
                    <a:pt x="1289" y="4208"/>
                  </a:lnTo>
                  <a:lnTo>
                    <a:pt x="1592" y="4227"/>
                  </a:lnTo>
                  <a:lnTo>
                    <a:pt x="1592" y="4227"/>
                  </a:lnTo>
                  <a:lnTo>
                    <a:pt x="1990" y="4208"/>
                  </a:lnTo>
                  <a:lnTo>
                    <a:pt x="2389" y="4189"/>
                  </a:lnTo>
                  <a:lnTo>
                    <a:pt x="3185" y="4132"/>
                  </a:lnTo>
                  <a:lnTo>
                    <a:pt x="3981" y="4018"/>
                  </a:lnTo>
                  <a:lnTo>
                    <a:pt x="4758" y="3867"/>
                  </a:lnTo>
                  <a:lnTo>
                    <a:pt x="4758" y="3867"/>
                  </a:lnTo>
                  <a:lnTo>
                    <a:pt x="5156" y="3772"/>
                  </a:lnTo>
                  <a:lnTo>
                    <a:pt x="5535" y="3677"/>
                  </a:lnTo>
                  <a:lnTo>
                    <a:pt x="5914" y="3564"/>
                  </a:lnTo>
                  <a:lnTo>
                    <a:pt x="6293" y="3450"/>
                  </a:lnTo>
                  <a:lnTo>
                    <a:pt x="7051" y="3185"/>
                  </a:lnTo>
                  <a:lnTo>
                    <a:pt x="7790" y="2881"/>
                  </a:lnTo>
                  <a:lnTo>
                    <a:pt x="7790" y="2881"/>
                  </a:lnTo>
                  <a:lnTo>
                    <a:pt x="8454" y="2578"/>
                  </a:lnTo>
                  <a:lnTo>
                    <a:pt x="8795" y="2407"/>
                  </a:lnTo>
                  <a:lnTo>
                    <a:pt x="9136" y="2218"/>
                  </a:lnTo>
                  <a:lnTo>
                    <a:pt x="9477" y="2009"/>
                  </a:lnTo>
                  <a:lnTo>
                    <a:pt x="9780" y="1782"/>
                  </a:lnTo>
                  <a:lnTo>
                    <a:pt x="10046" y="1517"/>
                  </a:lnTo>
                  <a:lnTo>
                    <a:pt x="10178" y="1384"/>
                  </a:lnTo>
                  <a:lnTo>
                    <a:pt x="10273" y="1251"/>
                  </a:lnTo>
                  <a:lnTo>
                    <a:pt x="10273" y="1251"/>
                  </a:lnTo>
                  <a:lnTo>
                    <a:pt x="10387" y="1062"/>
                  </a:lnTo>
                  <a:lnTo>
                    <a:pt x="10463" y="910"/>
                  </a:lnTo>
                  <a:lnTo>
                    <a:pt x="10520" y="758"/>
                  </a:lnTo>
                  <a:lnTo>
                    <a:pt x="10520" y="626"/>
                  </a:lnTo>
                  <a:lnTo>
                    <a:pt x="10501" y="512"/>
                  </a:lnTo>
                  <a:lnTo>
                    <a:pt x="10463" y="417"/>
                  </a:lnTo>
                  <a:lnTo>
                    <a:pt x="10387" y="323"/>
                  </a:lnTo>
                  <a:lnTo>
                    <a:pt x="10292" y="247"/>
                  </a:lnTo>
                  <a:lnTo>
                    <a:pt x="10178" y="171"/>
                  </a:lnTo>
                  <a:lnTo>
                    <a:pt x="10046" y="133"/>
                  </a:lnTo>
                  <a:lnTo>
                    <a:pt x="9894" y="76"/>
                  </a:lnTo>
                  <a:lnTo>
                    <a:pt x="9742" y="57"/>
                  </a:lnTo>
                  <a:lnTo>
                    <a:pt x="9382" y="0"/>
                  </a:lnTo>
                  <a:lnTo>
                    <a:pt x="8984"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37" name="Google Shape;37;p2"/>
          <p:cNvGrpSpPr/>
          <p:nvPr/>
        </p:nvGrpSpPr>
        <p:grpSpPr>
          <a:xfrm>
            <a:off x="4978030" y="5299627"/>
            <a:ext cx="584571" cy="582667"/>
            <a:chOff x="-522075" y="3957700"/>
            <a:chExt cx="429800" cy="321300"/>
          </a:xfrm>
        </p:grpSpPr>
        <p:sp>
          <p:nvSpPr>
            <p:cNvPr id="38" name="Google Shape;38;p2"/>
            <p:cNvSpPr/>
            <p:nvPr/>
          </p:nvSpPr>
          <p:spPr>
            <a:xfrm>
              <a:off x="-492700" y="3957700"/>
              <a:ext cx="362050" cy="228425"/>
            </a:xfrm>
            <a:custGeom>
              <a:avLst/>
              <a:gdLst/>
              <a:ahLst/>
              <a:cxnLst/>
              <a:rect l="l" t="t" r="r" b="b"/>
              <a:pathLst>
                <a:path w="14482" h="9137" extrusionOk="0">
                  <a:moveTo>
                    <a:pt x="7468" y="1"/>
                  </a:moveTo>
                  <a:lnTo>
                    <a:pt x="7165" y="20"/>
                  </a:lnTo>
                  <a:lnTo>
                    <a:pt x="6862" y="58"/>
                  </a:lnTo>
                  <a:lnTo>
                    <a:pt x="6559" y="96"/>
                  </a:lnTo>
                  <a:lnTo>
                    <a:pt x="6255" y="153"/>
                  </a:lnTo>
                  <a:lnTo>
                    <a:pt x="5952" y="228"/>
                  </a:lnTo>
                  <a:lnTo>
                    <a:pt x="5668" y="304"/>
                  </a:lnTo>
                  <a:lnTo>
                    <a:pt x="5365" y="399"/>
                  </a:lnTo>
                  <a:lnTo>
                    <a:pt x="5080" y="513"/>
                  </a:lnTo>
                  <a:lnTo>
                    <a:pt x="4796" y="626"/>
                  </a:lnTo>
                  <a:lnTo>
                    <a:pt x="4531" y="759"/>
                  </a:lnTo>
                  <a:lnTo>
                    <a:pt x="4265" y="892"/>
                  </a:lnTo>
                  <a:lnTo>
                    <a:pt x="4000" y="1043"/>
                  </a:lnTo>
                  <a:lnTo>
                    <a:pt x="3735" y="1195"/>
                  </a:lnTo>
                  <a:lnTo>
                    <a:pt x="3488" y="1366"/>
                  </a:lnTo>
                  <a:lnTo>
                    <a:pt x="3242" y="1555"/>
                  </a:lnTo>
                  <a:lnTo>
                    <a:pt x="3014" y="1745"/>
                  </a:lnTo>
                  <a:lnTo>
                    <a:pt x="2787" y="1953"/>
                  </a:lnTo>
                  <a:lnTo>
                    <a:pt x="2578" y="2162"/>
                  </a:lnTo>
                  <a:lnTo>
                    <a:pt x="2389" y="2370"/>
                  </a:lnTo>
                  <a:lnTo>
                    <a:pt x="2199" y="2598"/>
                  </a:lnTo>
                  <a:lnTo>
                    <a:pt x="2010" y="2844"/>
                  </a:lnTo>
                  <a:lnTo>
                    <a:pt x="1839" y="3090"/>
                  </a:lnTo>
                  <a:lnTo>
                    <a:pt x="1688" y="3337"/>
                  </a:lnTo>
                  <a:lnTo>
                    <a:pt x="1555" y="3602"/>
                  </a:lnTo>
                  <a:lnTo>
                    <a:pt x="1441" y="3886"/>
                  </a:lnTo>
                  <a:lnTo>
                    <a:pt x="1328" y="4171"/>
                  </a:lnTo>
                  <a:lnTo>
                    <a:pt x="1233" y="4455"/>
                  </a:lnTo>
                  <a:lnTo>
                    <a:pt x="1157" y="4739"/>
                  </a:lnTo>
                  <a:lnTo>
                    <a:pt x="1081" y="5043"/>
                  </a:lnTo>
                  <a:lnTo>
                    <a:pt x="1043" y="5365"/>
                  </a:lnTo>
                  <a:lnTo>
                    <a:pt x="1024" y="5687"/>
                  </a:lnTo>
                  <a:lnTo>
                    <a:pt x="911" y="5687"/>
                  </a:lnTo>
                  <a:lnTo>
                    <a:pt x="854" y="5706"/>
                  </a:lnTo>
                  <a:lnTo>
                    <a:pt x="816" y="5725"/>
                  </a:lnTo>
                  <a:lnTo>
                    <a:pt x="797" y="5763"/>
                  </a:lnTo>
                  <a:lnTo>
                    <a:pt x="778" y="5801"/>
                  </a:lnTo>
                  <a:lnTo>
                    <a:pt x="607" y="5839"/>
                  </a:lnTo>
                  <a:lnTo>
                    <a:pt x="437" y="5914"/>
                  </a:lnTo>
                  <a:lnTo>
                    <a:pt x="304" y="5990"/>
                  </a:lnTo>
                  <a:lnTo>
                    <a:pt x="209" y="6104"/>
                  </a:lnTo>
                  <a:lnTo>
                    <a:pt x="115" y="6237"/>
                  </a:lnTo>
                  <a:lnTo>
                    <a:pt x="58" y="6369"/>
                  </a:lnTo>
                  <a:lnTo>
                    <a:pt x="20" y="6521"/>
                  </a:lnTo>
                  <a:lnTo>
                    <a:pt x="1" y="6692"/>
                  </a:lnTo>
                  <a:lnTo>
                    <a:pt x="20" y="6862"/>
                  </a:lnTo>
                  <a:lnTo>
                    <a:pt x="39" y="7033"/>
                  </a:lnTo>
                  <a:lnTo>
                    <a:pt x="77" y="7184"/>
                  </a:lnTo>
                  <a:lnTo>
                    <a:pt x="152" y="7355"/>
                  </a:lnTo>
                  <a:lnTo>
                    <a:pt x="228" y="7507"/>
                  </a:lnTo>
                  <a:lnTo>
                    <a:pt x="304" y="7658"/>
                  </a:lnTo>
                  <a:lnTo>
                    <a:pt x="418" y="7791"/>
                  </a:lnTo>
                  <a:lnTo>
                    <a:pt x="532" y="7924"/>
                  </a:lnTo>
                  <a:lnTo>
                    <a:pt x="664" y="8018"/>
                  </a:lnTo>
                  <a:lnTo>
                    <a:pt x="797" y="8113"/>
                  </a:lnTo>
                  <a:lnTo>
                    <a:pt x="1081" y="8284"/>
                  </a:lnTo>
                  <a:lnTo>
                    <a:pt x="1403" y="8416"/>
                  </a:lnTo>
                  <a:lnTo>
                    <a:pt x="1726" y="8530"/>
                  </a:lnTo>
                  <a:lnTo>
                    <a:pt x="2067" y="8625"/>
                  </a:lnTo>
                  <a:lnTo>
                    <a:pt x="2408" y="8701"/>
                  </a:lnTo>
                  <a:lnTo>
                    <a:pt x="3033" y="8852"/>
                  </a:lnTo>
                  <a:lnTo>
                    <a:pt x="3431" y="8928"/>
                  </a:lnTo>
                  <a:lnTo>
                    <a:pt x="3829" y="8985"/>
                  </a:lnTo>
                  <a:lnTo>
                    <a:pt x="4227" y="9042"/>
                  </a:lnTo>
                  <a:lnTo>
                    <a:pt x="4607" y="9080"/>
                  </a:lnTo>
                  <a:lnTo>
                    <a:pt x="5403" y="9137"/>
                  </a:lnTo>
                  <a:lnTo>
                    <a:pt x="7014" y="9137"/>
                  </a:lnTo>
                  <a:lnTo>
                    <a:pt x="7810" y="9080"/>
                  </a:lnTo>
                  <a:lnTo>
                    <a:pt x="8587" y="9023"/>
                  </a:lnTo>
                  <a:lnTo>
                    <a:pt x="9364" y="8928"/>
                  </a:lnTo>
                  <a:lnTo>
                    <a:pt x="10160" y="8795"/>
                  </a:lnTo>
                  <a:lnTo>
                    <a:pt x="10918" y="8644"/>
                  </a:lnTo>
                  <a:lnTo>
                    <a:pt x="11695" y="8473"/>
                  </a:lnTo>
                  <a:lnTo>
                    <a:pt x="12434" y="8265"/>
                  </a:lnTo>
                  <a:lnTo>
                    <a:pt x="12984" y="8094"/>
                  </a:lnTo>
                  <a:lnTo>
                    <a:pt x="13249" y="7980"/>
                  </a:lnTo>
                  <a:lnTo>
                    <a:pt x="13515" y="7867"/>
                  </a:lnTo>
                  <a:lnTo>
                    <a:pt x="13780" y="7715"/>
                  </a:lnTo>
                  <a:lnTo>
                    <a:pt x="14007" y="7544"/>
                  </a:lnTo>
                  <a:lnTo>
                    <a:pt x="14216" y="7355"/>
                  </a:lnTo>
                  <a:lnTo>
                    <a:pt x="14311" y="7241"/>
                  </a:lnTo>
                  <a:lnTo>
                    <a:pt x="14386" y="7127"/>
                  </a:lnTo>
                  <a:lnTo>
                    <a:pt x="14443" y="6976"/>
                  </a:lnTo>
                  <a:lnTo>
                    <a:pt x="14481" y="6824"/>
                  </a:lnTo>
                  <a:lnTo>
                    <a:pt x="14462" y="6673"/>
                  </a:lnTo>
                  <a:lnTo>
                    <a:pt x="14424" y="6540"/>
                  </a:lnTo>
                  <a:lnTo>
                    <a:pt x="14349" y="6407"/>
                  </a:lnTo>
                  <a:lnTo>
                    <a:pt x="14254" y="6275"/>
                  </a:lnTo>
                  <a:lnTo>
                    <a:pt x="14140" y="6180"/>
                  </a:lnTo>
                  <a:lnTo>
                    <a:pt x="14007" y="6104"/>
                  </a:lnTo>
                  <a:lnTo>
                    <a:pt x="13932" y="6085"/>
                  </a:lnTo>
                  <a:lnTo>
                    <a:pt x="13875" y="6104"/>
                  </a:lnTo>
                  <a:lnTo>
                    <a:pt x="13818" y="6123"/>
                  </a:lnTo>
                  <a:lnTo>
                    <a:pt x="13780" y="6161"/>
                  </a:lnTo>
                  <a:lnTo>
                    <a:pt x="13761" y="6218"/>
                  </a:lnTo>
                  <a:lnTo>
                    <a:pt x="13742" y="6275"/>
                  </a:lnTo>
                  <a:lnTo>
                    <a:pt x="13761" y="6312"/>
                  </a:lnTo>
                  <a:lnTo>
                    <a:pt x="13780" y="6369"/>
                  </a:lnTo>
                  <a:lnTo>
                    <a:pt x="13837" y="6407"/>
                  </a:lnTo>
                  <a:lnTo>
                    <a:pt x="13875" y="6616"/>
                  </a:lnTo>
                  <a:lnTo>
                    <a:pt x="13894" y="6805"/>
                  </a:lnTo>
                  <a:lnTo>
                    <a:pt x="13894" y="6957"/>
                  </a:lnTo>
                  <a:lnTo>
                    <a:pt x="13856" y="7109"/>
                  </a:lnTo>
                  <a:lnTo>
                    <a:pt x="13780" y="7241"/>
                  </a:lnTo>
                  <a:lnTo>
                    <a:pt x="13704" y="7336"/>
                  </a:lnTo>
                  <a:lnTo>
                    <a:pt x="13571" y="7431"/>
                  </a:lnTo>
                  <a:lnTo>
                    <a:pt x="13439" y="7488"/>
                  </a:lnTo>
                  <a:lnTo>
                    <a:pt x="13173" y="7620"/>
                  </a:lnTo>
                  <a:lnTo>
                    <a:pt x="12889" y="7734"/>
                  </a:lnTo>
                  <a:lnTo>
                    <a:pt x="12340" y="7924"/>
                  </a:lnTo>
                  <a:lnTo>
                    <a:pt x="11979" y="8037"/>
                  </a:lnTo>
                  <a:lnTo>
                    <a:pt x="11600" y="8132"/>
                  </a:lnTo>
                  <a:lnTo>
                    <a:pt x="10842" y="8284"/>
                  </a:lnTo>
                  <a:lnTo>
                    <a:pt x="9932" y="8454"/>
                  </a:lnTo>
                  <a:lnTo>
                    <a:pt x="9004" y="8587"/>
                  </a:lnTo>
                  <a:lnTo>
                    <a:pt x="8075" y="8701"/>
                  </a:lnTo>
                  <a:lnTo>
                    <a:pt x="7146" y="8757"/>
                  </a:lnTo>
                  <a:lnTo>
                    <a:pt x="6635" y="8795"/>
                  </a:lnTo>
                  <a:lnTo>
                    <a:pt x="6123" y="8795"/>
                  </a:lnTo>
                  <a:lnTo>
                    <a:pt x="5459" y="8776"/>
                  </a:lnTo>
                  <a:lnTo>
                    <a:pt x="4777" y="8739"/>
                  </a:lnTo>
                  <a:lnTo>
                    <a:pt x="4114" y="8663"/>
                  </a:lnTo>
                  <a:lnTo>
                    <a:pt x="3450" y="8568"/>
                  </a:lnTo>
                  <a:lnTo>
                    <a:pt x="3052" y="8492"/>
                  </a:lnTo>
                  <a:lnTo>
                    <a:pt x="2673" y="8397"/>
                  </a:lnTo>
                  <a:lnTo>
                    <a:pt x="1934" y="8189"/>
                  </a:lnTo>
                  <a:lnTo>
                    <a:pt x="1669" y="8113"/>
                  </a:lnTo>
                  <a:lnTo>
                    <a:pt x="1441" y="8018"/>
                  </a:lnTo>
                  <a:lnTo>
                    <a:pt x="1195" y="7905"/>
                  </a:lnTo>
                  <a:lnTo>
                    <a:pt x="967" y="7791"/>
                  </a:lnTo>
                  <a:lnTo>
                    <a:pt x="873" y="7734"/>
                  </a:lnTo>
                  <a:lnTo>
                    <a:pt x="778" y="7639"/>
                  </a:lnTo>
                  <a:lnTo>
                    <a:pt x="683" y="7544"/>
                  </a:lnTo>
                  <a:lnTo>
                    <a:pt x="588" y="7412"/>
                  </a:lnTo>
                  <a:lnTo>
                    <a:pt x="513" y="7298"/>
                  </a:lnTo>
                  <a:lnTo>
                    <a:pt x="437" y="7146"/>
                  </a:lnTo>
                  <a:lnTo>
                    <a:pt x="380" y="7014"/>
                  </a:lnTo>
                  <a:lnTo>
                    <a:pt x="342" y="6862"/>
                  </a:lnTo>
                  <a:lnTo>
                    <a:pt x="323" y="6729"/>
                  </a:lnTo>
                  <a:lnTo>
                    <a:pt x="323" y="6597"/>
                  </a:lnTo>
                  <a:lnTo>
                    <a:pt x="342" y="6483"/>
                  </a:lnTo>
                  <a:lnTo>
                    <a:pt x="399" y="6369"/>
                  </a:lnTo>
                  <a:lnTo>
                    <a:pt x="475" y="6275"/>
                  </a:lnTo>
                  <a:lnTo>
                    <a:pt x="588" y="6199"/>
                  </a:lnTo>
                  <a:lnTo>
                    <a:pt x="740" y="6161"/>
                  </a:lnTo>
                  <a:lnTo>
                    <a:pt x="948" y="6142"/>
                  </a:lnTo>
                  <a:lnTo>
                    <a:pt x="1024" y="6142"/>
                  </a:lnTo>
                  <a:lnTo>
                    <a:pt x="1062" y="6104"/>
                  </a:lnTo>
                  <a:lnTo>
                    <a:pt x="1100" y="6066"/>
                  </a:lnTo>
                  <a:lnTo>
                    <a:pt x="1119" y="6028"/>
                  </a:lnTo>
                  <a:lnTo>
                    <a:pt x="1290" y="6047"/>
                  </a:lnTo>
                  <a:lnTo>
                    <a:pt x="1460" y="6085"/>
                  </a:lnTo>
                  <a:lnTo>
                    <a:pt x="1631" y="6142"/>
                  </a:lnTo>
                  <a:lnTo>
                    <a:pt x="1801" y="6218"/>
                  </a:lnTo>
                  <a:lnTo>
                    <a:pt x="2143" y="6388"/>
                  </a:lnTo>
                  <a:lnTo>
                    <a:pt x="2446" y="6540"/>
                  </a:lnTo>
                  <a:lnTo>
                    <a:pt x="3128" y="6805"/>
                  </a:lnTo>
                  <a:lnTo>
                    <a:pt x="3829" y="7033"/>
                  </a:lnTo>
                  <a:lnTo>
                    <a:pt x="4190" y="7146"/>
                  </a:lnTo>
                  <a:lnTo>
                    <a:pt x="4550" y="7241"/>
                  </a:lnTo>
                  <a:lnTo>
                    <a:pt x="5289" y="7393"/>
                  </a:lnTo>
                  <a:lnTo>
                    <a:pt x="6028" y="7507"/>
                  </a:lnTo>
                  <a:lnTo>
                    <a:pt x="6767" y="7601"/>
                  </a:lnTo>
                  <a:lnTo>
                    <a:pt x="7374" y="7639"/>
                  </a:lnTo>
                  <a:lnTo>
                    <a:pt x="7999" y="7658"/>
                  </a:lnTo>
                  <a:lnTo>
                    <a:pt x="8587" y="7639"/>
                  </a:lnTo>
                  <a:lnTo>
                    <a:pt x="9174" y="7601"/>
                  </a:lnTo>
                  <a:lnTo>
                    <a:pt x="9762" y="7544"/>
                  </a:lnTo>
                  <a:lnTo>
                    <a:pt x="10349" y="7450"/>
                  </a:lnTo>
                  <a:lnTo>
                    <a:pt x="10937" y="7336"/>
                  </a:lnTo>
                  <a:lnTo>
                    <a:pt x="11506" y="7203"/>
                  </a:lnTo>
                  <a:lnTo>
                    <a:pt x="12074" y="7052"/>
                  </a:lnTo>
                  <a:lnTo>
                    <a:pt x="12643" y="6862"/>
                  </a:lnTo>
                  <a:lnTo>
                    <a:pt x="12700" y="6824"/>
                  </a:lnTo>
                  <a:lnTo>
                    <a:pt x="12738" y="6786"/>
                  </a:lnTo>
                  <a:lnTo>
                    <a:pt x="12756" y="6729"/>
                  </a:lnTo>
                  <a:lnTo>
                    <a:pt x="12756" y="6673"/>
                  </a:lnTo>
                  <a:lnTo>
                    <a:pt x="12738" y="6616"/>
                  </a:lnTo>
                  <a:lnTo>
                    <a:pt x="12700" y="6559"/>
                  </a:lnTo>
                  <a:lnTo>
                    <a:pt x="12662" y="6540"/>
                  </a:lnTo>
                  <a:lnTo>
                    <a:pt x="12605" y="6521"/>
                  </a:lnTo>
                  <a:lnTo>
                    <a:pt x="12548" y="6521"/>
                  </a:lnTo>
                  <a:lnTo>
                    <a:pt x="11979" y="6710"/>
                  </a:lnTo>
                  <a:lnTo>
                    <a:pt x="11411" y="6862"/>
                  </a:lnTo>
                  <a:lnTo>
                    <a:pt x="10842" y="6995"/>
                  </a:lnTo>
                  <a:lnTo>
                    <a:pt x="10255" y="7109"/>
                  </a:lnTo>
                  <a:lnTo>
                    <a:pt x="9667" y="7184"/>
                  </a:lnTo>
                  <a:lnTo>
                    <a:pt x="9098" y="7241"/>
                  </a:lnTo>
                  <a:lnTo>
                    <a:pt x="8511" y="7279"/>
                  </a:lnTo>
                  <a:lnTo>
                    <a:pt x="7923" y="7298"/>
                  </a:lnTo>
                  <a:lnTo>
                    <a:pt x="7203" y="7279"/>
                  </a:lnTo>
                  <a:lnTo>
                    <a:pt x="6483" y="7222"/>
                  </a:lnTo>
                  <a:lnTo>
                    <a:pt x="6085" y="7184"/>
                  </a:lnTo>
                  <a:lnTo>
                    <a:pt x="5687" y="7109"/>
                  </a:lnTo>
                  <a:lnTo>
                    <a:pt x="5289" y="7052"/>
                  </a:lnTo>
                  <a:lnTo>
                    <a:pt x="4910" y="6957"/>
                  </a:lnTo>
                  <a:lnTo>
                    <a:pt x="4133" y="6767"/>
                  </a:lnTo>
                  <a:lnTo>
                    <a:pt x="3356" y="6521"/>
                  </a:lnTo>
                  <a:lnTo>
                    <a:pt x="3128" y="6426"/>
                  </a:lnTo>
                  <a:lnTo>
                    <a:pt x="2882" y="6312"/>
                  </a:lnTo>
                  <a:lnTo>
                    <a:pt x="2389" y="6066"/>
                  </a:lnTo>
                  <a:lnTo>
                    <a:pt x="2124" y="5952"/>
                  </a:lnTo>
                  <a:lnTo>
                    <a:pt x="1877" y="5839"/>
                  </a:lnTo>
                  <a:lnTo>
                    <a:pt x="1631" y="5763"/>
                  </a:lnTo>
                  <a:lnTo>
                    <a:pt x="1365" y="5706"/>
                  </a:lnTo>
                  <a:lnTo>
                    <a:pt x="1384" y="5403"/>
                  </a:lnTo>
                  <a:lnTo>
                    <a:pt x="1422" y="5118"/>
                  </a:lnTo>
                  <a:lnTo>
                    <a:pt x="1479" y="4834"/>
                  </a:lnTo>
                  <a:lnTo>
                    <a:pt x="1555" y="4569"/>
                  </a:lnTo>
                  <a:lnTo>
                    <a:pt x="1631" y="4303"/>
                  </a:lnTo>
                  <a:lnTo>
                    <a:pt x="1726" y="4038"/>
                  </a:lnTo>
                  <a:lnTo>
                    <a:pt x="1839" y="3792"/>
                  </a:lnTo>
                  <a:lnTo>
                    <a:pt x="1972" y="3564"/>
                  </a:lnTo>
                  <a:lnTo>
                    <a:pt x="2105" y="3318"/>
                  </a:lnTo>
                  <a:lnTo>
                    <a:pt x="2237" y="3109"/>
                  </a:lnTo>
                  <a:lnTo>
                    <a:pt x="2408" y="2882"/>
                  </a:lnTo>
                  <a:lnTo>
                    <a:pt x="2578" y="2673"/>
                  </a:lnTo>
                  <a:lnTo>
                    <a:pt x="2749" y="2484"/>
                  </a:lnTo>
                  <a:lnTo>
                    <a:pt x="2939" y="2294"/>
                  </a:lnTo>
                  <a:lnTo>
                    <a:pt x="3128" y="2105"/>
                  </a:lnTo>
                  <a:lnTo>
                    <a:pt x="3337" y="1934"/>
                  </a:lnTo>
                  <a:lnTo>
                    <a:pt x="3545" y="1764"/>
                  </a:lnTo>
                  <a:lnTo>
                    <a:pt x="3773" y="1612"/>
                  </a:lnTo>
                  <a:lnTo>
                    <a:pt x="4227" y="1328"/>
                  </a:lnTo>
                  <a:lnTo>
                    <a:pt x="4720" y="1081"/>
                  </a:lnTo>
                  <a:lnTo>
                    <a:pt x="5232" y="873"/>
                  </a:lnTo>
                  <a:lnTo>
                    <a:pt x="5763" y="683"/>
                  </a:lnTo>
                  <a:lnTo>
                    <a:pt x="6293" y="532"/>
                  </a:lnTo>
                  <a:lnTo>
                    <a:pt x="6843" y="437"/>
                  </a:lnTo>
                  <a:lnTo>
                    <a:pt x="7393" y="361"/>
                  </a:lnTo>
                  <a:lnTo>
                    <a:pt x="7658" y="342"/>
                  </a:lnTo>
                  <a:lnTo>
                    <a:pt x="8208" y="342"/>
                  </a:lnTo>
                  <a:lnTo>
                    <a:pt x="8454" y="361"/>
                  </a:lnTo>
                  <a:lnTo>
                    <a:pt x="8719" y="399"/>
                  </a:lnTo>
                  <a:lnTo>
                    <a:pt x="8966" y="437"/>
                  </a:lnTo>
                  <a:lnTo>
                    <a:pt x="9231" y="494"/>
                  </a:lnTo>
                  <a:lnTo>
                    <a:pt x="9459" y="570"/>
                  </a:lnTo>
                  <a:lnTo>
                    <a:pt x="9705" y="645"/>
                  </a:lnTo>
                  <a:lnTo>
                    <a:pt x="9932" y="740"/>
                  </a:lnTo>
                  <a:lnTo>
                    <a:pt x="10179" y="854"/>
                  </a:lnTo>
                  <a:lnTo>
                    <a:pt x="10387" y="968"/>
                  </a:lnTo>
                  <a:lnTo>
                    <a:pt x="10615" y="1100"/>
                  </a:lnTo>
                  <a:lnTo>
                    <a:pt x="10823" y="1233"/>
                  </a:lnTo>
                  <a:lnTo>
                    <a:pt x="11032" y="1403"/>
                  </a:lnTo>
                  <a:lnTo>
                    <a:pt x="11240" y="1574"/>
                  </a:lnTo>
                  <a:lnTo>
                    <a:pt x="11430" y="1745"/>
                  </a:lnTo>
                  <a:lnTo>
                    <a:pt x="11619" y="1953"/>
                  </a:lnTo>
                  <a:lnTo>
                    <a:pt x="11979" y="2370"/>
                  </a:lnTo>
                  <a:lnTo>
                    <a:pt x="12150" y="2617"/>
                  </a:lnTo>
                  <a:lnTo>
                    <a:pt x="12321" y="2863"/>
                  </a:lnTo>
                  <a:lnTo>
                    <a:pt x="12491" y="3109"/>
                  </a:lnTo>
                  <a:lnTo>
                    <a:pt x="12643" y="3394"/>
                  </a:lnTo>
                  <a:lnTo>
                    <a:pt x="12775" y="3659"/>
                  </a:lnTo>
                  <a:lnTo>
                    <a:pt x="12908" y="3943"/>
                  </a:lnTo>
                  <a:lnTo>
                    <a:pt x="13003" y="4228"/>
                  </a:lnTo>
                  <a:lnTo>
                    <a:pt x="13098" y="4512"/>
                  </a:lnTo>
                  <a:lnTo>
                    <a:pt x="13154" y="4796"/>
                  </a:lnTo>
                  <a:lnTo>
                    <a:pt x="13192" y="5099"/>
                  </a:lnTo>
                  <a:lnTo>
                    <a:pt x="13211" y="5384"/>
                  </a:lnTo>
                  <a:lnTo>
                    <a:pt x="13192" y="5668"/>
                  </a:lnTo>
                  <a:lnTo>
                    <a:pt x="13154" y="5933"/>
                  </a:lnTo>
                  <a:lnTo>
                    <a:pt x="13060" y="6218"/>
                  </a:lnTo>
                  <a:lnTo>
                    <a:pt x="13060" y="6256"/>
                  </a:lnTo>
                  <a:lnTo>
                    <a:pt x="13060" y="6294"/>
                  </a:lnTo>
                  <a:lnTo>
                    <a:pt x="13098" y="6369"/>
                  </a:lnTo>
                  <a:lnTo>
                    <a:pt x="13154" y="6407"/>
                  </a:lnTo>
                  <a:lnTo>
                    <a:pt x="13230" y="6426"/>
                  </a:lnTo>
                  <a:lnTo>
                    <a:pt x="13287" y="6426"/>
                  </a:lnTo>
                  <a:lnTo>
                    <a:pt x="13325" y="6407"/>
                  </a:lnTo>
                  <a:lnTo>
                    <a:pt x="13363" y="6369"/>
                  </a:lnTo>
                  <a:lnTo>
                    <a:pt x="13401" y="6312"/>
                  </a:lnTo>
                  <a:lnTo>
                    <a:pt x="13496" y="6028"/>
                  </a:lnTo>
                  <a:lnTo>
                    <a:pt x="13553" y="5725"/>
                  </a:lnTo>
                  <a:lnTo>
                    <a:pt x="13571" y="5441"/>
                  </a:lnTo>
                  <a:lnTo>
                    <a:pt x="13553" y="5137"/>
                  </a:lnTo>
                  <a:lnTo>
                    <a:pt x="13534" y="4853"/>
                  </a:lnTo>
                  <a:lnTo>
                    <a:pt x="13477" y="4569"/>
                  </a:lnTo>
                  <a:lnTo>
                    <a:pt x="13382" y="4284"/>
                  </a:lnTo>
                  <a:lnTo>
                    <a:pt x="13287" y="4000"/>
                  </a:lnTo>
                  <a:lnTo>
                    <a:pt x="13173" y="3716"/>
                  </a:lnTo>
                  <a:lnTo>
                    <a:pt x="13041" y="3450"/>
                  </a:lnTo>
                  <a:lnTo>
                    <a:pt x="12889" y="3166"/>
                  </a:lnTo>
                  <a:lnTo>
                    <a:pt x="12738" y="2901"/>
                  </a:lnTo>
                  <a:lnTo>
                    <a:pt x="12396" y="2408"/>
                  </a:lnTo>
                  <a:lnTo>
                    <a:pt x="12055" y="1934"/>
                  </a:lnTo>
                  <a:lnTo>
                    <a:pt x="11866" y="1707"/>
                  </a:lnTo>
                  <a:lnTo>
                    <a:pt x="11657" y="1479"/>
                  </a:lnTo>
                  <a:lnTo>
                    <a:pt x="11449" y="1271"/>
                  </a:lnTo>
                  <a:lnTo>
                    <a:pt x="11221" y="1081"/>
                  </a:lnTo>
                  <a:lnTo>
                    <a:pt x="10994" y="911"/>
                  </a:lnTo>
                  <a:lnTo>
                    <a:pt x="10766" y="759"/>
                  </a:lnTo>
                  <a:lnTo>
                    <a:pt x="10520" y="626"/>
                  </a:lnTo>
                  <a:lnTo>
                    <a:pt x="10255" y="494"/>
                  </a:lnTo>
                  <a:lnTo>
                    <a:pt x="9989" y="380"/>
                  </a:lnTo>
                  <a:lnTo>
                    <a:pt x="9724" y="285"/>
                  </a:lnTo>
                  <a:lnTo>
                    <a:pt x="9459" y="209"/>
                  </a:lnTo>
                  <a:lnTo>
                    <a:pt x="9174" y="134"/>
                  </a:lnTo>
                  <a:lnTo>
                    <a:pt x="8890" y="77"/>
                  </a:lnTo>
                  <a:lnTo>
                    <a:pt x="8587" y="39"/>
                  </a:lnTo>
                  <a:lnTo>
                    <a:pt x="8283" y="20"/>
                  </a:lnTo>
                  <a:lnTo>
                    <a:pt x="7980"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9" name="Google Shape;39;p2"/>
            <p:cNvSpPr/>
            <p:nvPr/>
          </p:nvSpPr>
          <p:spPr>
            <a:xfrm>
              <a:off x="-492700" y="3957700"/>
              <a:ext cx="362050" cy="228425"/>
            </a:xfrm>
            <a:custGeom>
              <a:avLst/>
              <a:gdLst/>
              <a:ahLst/>
              <a:cxnLst/>
              <a:rect l="l" t="t" r="r" b="b"/>
              <a:pathLst>
                <a:path w="14482" h="9137" fill="none" extrusionOk="0">
                  <a:moveTo>
                    <a:pt x="7791" y="1"/>
                  </a:moveTo>
                  <a:lnTo>
                    <a:pt x="7791" y="1"/>
                  </a:lnTo>
                  <a:lnTo>
                    <a:pt x="7468" y="1"/>
                  </a:lnTo>
                  <a:lnTo>
                    <a:pt x="7165" y="20"/>
                  </a:lnTo>
                  <a:lnTo>
                    <a:pt x="6862" y="58"/>
                  </a:lnTo>
                  <a:lnTo>
                    <a:pt x="6559" y="96"/>
                  </a:lnTo>
                  <a:lnTo>
                    <a:pt x="6255" y="153"/>
                  </a:lnTo>
                  <a:lnTo>
                    <a:pt x="5952" y="228"/>
                  </a:lnTo>
                  <a:lnTo>
                    <a:pt x="5668" y="304"/>
                  </a:lnTo>
                  <a:lnTo>
                    <a:pt x="5365" y="399"/>
                  </a:lnTo>
                  <a:lnTo>
                    <a:pt x="5080" y="513"/>
                  </a:lnTo>
                  <a:lnTo>
                    <a:pt x="4796" y="626"/>
                  </a:lnTo>
                  <a:lnTo>
                    <a:pt x="4531" y="759"/>
                  </a:lnTo>
                  <a:lnTo>
                    <a:pt x="4265" y="892"/>
                  </a:lnTo>
                  <a:lnTo>
                    <a:pt x="4000" y="1043"/>
                  </a:lnTo>
                  <a:lnTo>
                    <a:pt x="3735" y="1195"/>
                  </a:lnTo>
                  <a:lnTo>
                    <a:pt x="3488" y="1366"/>
                  </a:lnTo>
                  <a:lnTo>
                    <a:pt x="3242" y="1555"/>
                  </a:lnTo>
                  <a:lnTo>
                    <a:pt x="3014" y="1745"/>
                  </a:lnTo>
                  <a:lnTo>
                    <a:pt x="2787" y="1953"/>
                  </a:lnTo>
                  <a:lnTo>
                    <a:pt x="2578" y="2162"/>
                  </a:lnTo>
                  <a:lnTo>
                    <a:pt x="2389" y="2370"/>
                  </a:lnTo>
                  <a:lnTo>
                    <a:pt x="2199" y="2598"/>
                  </a:lnTo>
                  <a:lnTo>
                    <a:pt x="2010" y="2844"/>
                  </a:lnTo>
                  <a:lnTo>
                    <a:pt x="1839" y="3090"/>
                  </a:lnTo>
                  <a:lnTo>
                    <a:pt x="1688" y="3337"/>
                  </a:lnTo>
                  <a:lnTo>
                    <a:pt x="1555" y="3602"/>
                  </a:lnTo>
                  <a:lnTo>
                    <a:pt x="1441" y="3886"/>
                  </a:lnTo>
                  <a:lnTo>
                    <a:pt x="1328" y="4171"/>
                  </a:lnTo>
                  <a:lnTo>
                    <a:pt x="1233" y="4455"/>
                  </a:lnTo>
                  <a:lnTo>
                    <a:pt x="1157" y="4739"/>
                  </a:lnTo>
                  <a:lnTo>
                    <a:pt x="1081" y="5043"/>
                  </a:lnTo>
                  <a:lnTo>
                    <a:pt x="1043" y="5365"/>
                  </a:lnTo>
                  <a:lnTo>
                    <a:pt x="1024" y="5687"/>
                  </a:lnTo>
                  <a:lnTo>
                    <a:pt x="1024" y="5687"/>
                  </a:lnTo>
                  <a:lnTo>
                    <a:pt x="911" y="5687"/>
                  </a:lnTo>
                  <a:lnTo>
                    <a:pt x="911" y="5687"/>
                  </a:lnTo>
                  <a:lnTo>
                    <a:pt x="854" y="5706"/>
                  </a:lnTo>
                  <a:lnTo>
                    <a:pt x="816" y="5725"/>
                  </a:lnTo>
                  <a:lnTo>
                    <a:pt x="797" y="5763"/>
                  </a:lnTo>
                  <a:lnTo>
                    <a:pt x="778" y="5801"/>
                  </a:lnTo>
                  <a:lnTo>
                    <a:pt x="778" y="5801"/>
                  </a:lnTo>
                  <a:lnTo>
                    <a:pt x="607" y="5839"/>
                  </a:lnTo>
                  <a:lnTo>
                    <a:pt x="437" y="5914"/>
                  </a:lnTo>
                  <a:lnTo>
                    <a:pt x="304" y="5990"/>
                  </a:lnTo>
                  <a:lnTo>
                    <a:pt x="209" y="6104"/>
                  </a:lnTo>
                  <a:lnTo>
                    <a:pt x="115" y="6237"/>
                  </a:lnTo>
                  <a:lnTo>
                    <a:pt x="58" y="6369"/>
                  </a:lnTo>
                  <a:lnTo>
                    <a:pt x="20" y="6521"/>
                  </a:lnTo>
                  <a:lnTo>
                    <a:pt x="1" y="6692"/>
                  </a:lnTo>
                  <a:lnTo>
                    <a:pt x="20" y="6862"/>
                  </a:lnTo>
                  <a:lnTo>
                    <a:pt x="39" y="7033"/>
                  </a:lnTo>
                  <a:lnTo>
                    <a:pt x="77" y="7184"/>
                  </a:lnTo>
                  <a:lnTo>
                    <a:pt x="152" y="7355"/>
                  </a:lnTo>
                  <a:lnTo>
                    <a:pt x="228" y="7507"/>
                  </a:lnTo>
                  <a:lnTo>
                    <a:pt x="304" y="7658"/>
                  </a:lnTo>
                  <a:lnTo>
                    <a:pt x="418" y="7791"/>
                  </a:lnTo>
                  <a:lnTo>
                    <a:pt x="532" y="7924"/>
                  </a:lnTo>
                  <a:lnTo>
                    <a:pt x="532" y="7924"/>
                  </a:lnTo>
                  <a:lnTo>
                    <a:pt x="664" y="8018"/>
                  </a:lnTo>
                  <a:lnTo>
                    <a:pt x="797" y="8113"/>
                  </a:lnTo>
                  <a:lnTo>
                    <a:pt x="1081" y="8284"/>
                  </a:lnTo>
                  <a:lnTo>
                    <a:pt x="1403" y="8416"/>
                  </a:lnTo>
                  <a:lnTo>
                    <a:pt x="1726" y="8530"/>
                  </a:lnTo>
                  <a:lnTo>
                    <a:pt x="2067" y="8625"/>
                  </a:lnTo>
                  <a:lnTo>
                    <a:pt x="2408" y="8701"/>
                  </a:lnTo>
                  <a:lnTo>
                    <a:pt x="3033" y="8852"/>
                  </a:lnTo>
                  <a:lnTo>
                    <a:pt x="3033" y="8852"/>
                  </a:lnTo>
                  <a:lnTo>
                    <a:pt x="3431" y="8928"/>
                  </a:lnTo>
                  <a:lnTo>
                    <a:pt x="3829" y="8985"/>
                  </a:lnTo>
                  <a:lnTo>
                    <a:pt x="4227" y="9042"/>
                  </a:lnTo>
                  <a:lnTo>
                    <a:pt x="4607" y="9080"/>
                  </a:lnTo>
                  <a:lnTo>
                    <a:pt x="5403" y="9137"/>
                  </a:lnTo>
                  <a:lnTo>
                    <a:pt x="6199" y="9137"/>
                  </a:lnTo>
                  <a:lnTo>
                    <a:pt x="6199" y="9137"/>
                  </a:lnTo>
                  <a:lnTo>
                    <a:pt x="6255" y="9137"/>
                  </a:lnTo>
                  <a:lnTo>
                    <a:pt x="6255" y="9137"/>
                  </a:lnTo>
                  <a:lnTo>
                    <a:pt x="7014" y="9137"/>
                  </a:lnTo>
                  <a:lnTo>
                    <a:pt x="7810" y="9080"/>
                  </a:lnTo>
                  <a:lnTo>
                    <a:pt x="8587" y="9023"/>
                  </a:lnTo>
                  <a:lnTo>
                    <a:pt x="9364" y="8928"/>
                  </a:lnTo>
                  <a:lnTo>
                    <a:pt x="10160" y="8795"/>
                  </a:lnTo>
                  <a:lnTo>
                    <a:pt x="10918" y="8644"/>
                  </a:lnTo>
                  <a:lnTo>
                    <a:pt x="11695" y="8473"/>
                  </a:lnTo>
                  <a:lnTo>
                    <a:pt x="12434" y="8265"/>
                  </a:lnTo>
                  <a:lnTo>
                    <a:pt x="12434" y="8265"/>
                  </a:lnTo>
                  <a:lnTo>
                    <a:pt x="12984" y="8094"/>
                  </a:lnTo>
                  <a:lnTo>
                    <a:pt x="13249" y="7980"/>
                  </a:lnTo>
                  <a:lnTo>
                    <a:pt x="13515" y="7867"/>
                  </a:lnTo>
                  <a:lnTo>
                    <a:pt x="13780" y="7715"/>
                  </a:lnTo>
                  <a:lnTo>
                    <a:pt x="14007" y="7544"/>
                  </a:lnTo>
                  <a:lnTo>
                    <a:pt x="14216" y="7355"/>
                  </a:lnTo>
                  <a:lnTo>
                    <a:pt x="14311" y="7241"/>
                  </a:lnTo>
                  <a:lnTo>
                    <a:pt x="14386" y="7127"/>
                  </a:lnTo>
                  <a:lnTo>
                    <a:pt x="14386" y="7127"/>
                  </a:lnTo>
                  <a:lnTo>
                    <a:pt x="14443" y="6976"/>
                  </a:lnTo>
                  <a:lnTo>
                    <a:pt x="14481" y="6824"/>
                  </a:lnTo>
                  <a:lnTo>
                    <a:pt x="14462" y="6673"/>
                  </a:lnTo>
                  <a:lnTo>
                    <a:pt x="14424" y="6540"/>
                  </a:lnTo>
                  <a:lnTo>
                    <a:pt x="14349" y="6407"/>
                  </a:lnTo>
                  <a:lnTo>
                    <a:pt x="14254" y="6275"/>
                  </a:lnTo>
                  <a:lnTo>
                    <a:pt x="14140" y="6180"/>
                  </a:lnTo>
                  <a:lnTo>
                    <a:pt x="14007" y="6104"/>
                  </a:lnTo>
                  <a:lnTo>
                    <a:pt x="14007" y="6104"/>
                  </a:lnTo>
                  <a:lnTo>
                    <a:pt x="13932" y="6085"/>
                  </a:lnTo>
                  <a:lnTo>
                    <a:pt x="13932" y="6085"/>
                  </a:lnTo>
                  <a:lnTo>
                    <a:pt x="13875" y="6104"/>
                  </a:lnTo>
                  <a:lnTo>
                    <a:pt x="13818" y="6123"/>
                  </a:lnTo>
                  <a:lnTo>
                    <a:pt x="13780" y="6161"/>
                  </a:lnTo>
                  <a:lnTo>
                    <a:pt x="13761" y="6218"/>
                  </a:lnTo>
                  <a:lnTo>
                    <a:pt x="13742" y="6275"/>
                  </a:lnTo>
                  <a:lnTo>
                    <a:pt x="13761" y="6312"/>
                  </a:lnTo>
                  <a:lnTo>
                    <a:pt x="13780" y="6369"/>
                  </a:lnTo>
                  <a:lnTo>
                    <a:pt x="13837" y="6407"/>
                  </a:lnTo>
                  <a:lnTo>
                    <a:pt x="13837" y="6407"/>
                  </a:lnTo>
                  <a:lnTo>
                    <a:pt x="13875" y="6616"/>
                  </a:lnTo>
                  <a:lnTo>
                    <a:pt x="13894" y="6805"/>
                  </a:lnTo>
                  <a:lnTo>
                    <a:pt x="13894" y="6957"/>
                  </a:lnTo>
                  <a:lnTo>
                    <a:pt x="13856" y="7109"/>
                  </a:lnTo>
                  <a:lnTo>
                    <a:pt x="13780" y="7241"/>
                  </a:lnTo>
                  <a:lnTo>
                    <a:pt x="13704" y="7336"/>
                  </a:lnTo>
                  <a:lnTo>
                    <a:pt x="13571" y="7431"/>
                  </a:lnTo>
                  <a:lnTo>
                    <a:pt x="13439" y="7488"/>
                  </a:lnTo>
                  <a:lnTo>
                    <a:pt x="13439" y="7488"/>
                  </a:lnTo>
                  <a:lnTo>
                    <a:pt x="13173" y="7620"/>
                  </a:lnTo>
                  <a:lnTo>
                    <a:pt x="12889" y="7734"/>
                  </a:lnTo>
                  <a:lnTo>
                    <a:pt x="12340" y="7924"/>
                  </a:lnTo>
                  <a:lnTo>
                    <a:pt x="12340" y="7924"/>
                  </a:lnTo>
                  <a:lnTo>
                    <a:pt x="11979" y="8037"/>
                  </a:lnTo>
                  <a:lnTo>
                    <a:pt x="11600" y="8132"/>
                  </a:lnTo>
                  <a:lnTo>
                    <a:pt x="10842" y="8284"/>
                  </a:lnTo>
                  <a:lnTo>
                    <a:pt x="10842" y="8284"/>
                  </a:lnTo>
                  <a:lnTo>
                    <a:pt x="9932" y="8454"/>
                  </a:lnTo>
                  <a:lnTo>
                    <a:pt x="9004" y="8587"/>
                  </a:lnTo>
                  <a:lnTo>
                    <a:pt x="8075" y="8701"/>
                  </a:lnTo>
                  <a:lnTo>
                    <a:pt x="7146" y="8757"/>
                  </a:lnTo>
                  <a:lnTo>
                    <a:pt x="7146" y="8757"/>
                  </a:lnTo>
                  <a:lnTo>
                    <a:pt x="6635" y="8795"/>
                  </a:lnTo>
                  <a:lnTo>
                    <a:pt x="6123" y="8795"/>
                  </a:lnTo>
                  <a:lnTo>
                    <a:pt x="6123" y="8795"/>
                  </a:lnTo>
                  <a:lnTo>
                    <a:pt x="5459" y="8776"/>
                  </a:lnTo>
                  <a:lnTo>
                    <a:pt x="4777" y="8739"/>
                  </a:lnTo>
                  <a:lnTo>
                    <a:pt x="4114" y="8663"/>
                  </a:lnTo>
                  <a:lnTo>
                    <a:pt x="3450" y="8568"/>
                  </a:lnTo>
                  <a:lnTo>
                    <a:pt x="3450" y="8568"/>
                  </a:lnTo>
                  <a:lnTo>
                    <a:pt x="3052" y="8492"/>
                  </a:lnTo>
                  <a:lnTo>
                    <a:pt x="2673" y="8397"/>
                  </a:lnTo>
                  <a:lnTo>
                    <a:pt x="1934" y="8189"/>
                  </a:lnTo>
                  <a:lnTo>
                    <a:pt x="1934" y="8189"/>
                  </a:lnTo>
                  <a:lnTo>
                    <a:pt x="1669" y="8113"/>
                  </a:lnTo>
                  <a:lnTo>
                    <a:pt x="1441" y="8018"/>
                  </a:lnTo>
                  <a:lnTo>
                    <a:pt x="1195" y="7905"/>
                  </a:lnTo>
                  <a:lnTo>
                    <a:pt x="967" y="7791"/>
                  </a:lnTo>
                  <a:lnTo>
                    <a:pt x="967" y="7791"/>
                  </a:lnTo>
                  <a:lnTo>
                    <a:pt x="873" y="7734"/>
                  </a:lnTo>
                  <a:lnTo>
                    <a:pt x="778" y="7639"/>
                  </a:lnTo>
                  <a:lnTo>
                    <a:pt x="683" y="7544"/>
                  </a:lnTo>
                  <a:lnTo>
                    <a:pt x="588" y="7412"/>
                  </a:lnTo>
                  <a:lnTo>
                    <a:pt x="513" y="7298"/>
                  </a:lnTo>
                  <a:lnTo>
                    <a:pt x="437" y="7146"/>
                  </a:lnTo>
                  <a:lnTo>
                    <a:pt x="380" y="7014"/>
                  </a:lnTo>
                  <a:lnTo>
                    <a:pt x="342" y="6862"/>
                  </a:lnTo>
                  <a:lnTo>
                    <a:pt x="323" y="6729"/>
                  </a:lnTo>
                  <a:lnTo>
                    <a:pt x="323" y="6597"/>
                  </a:lnTo>
                  <a:lnTo>
                    <a:pt x="342" y="6483"/>
                  </a:lnTo>
                  <a:lnTo>
                    <a:pt x="399" y="6369"/>
                  </a:lnTo>
                  <a:lnTo>
                    <a:pt x="475" y="6275"/>
                  </a:lnTo>
                  <a:lnTo>
                    <a:pt x="588" y="6199"/>
                  </a:lnTo>
                  <a:lnTo>
                    <a:pt x="740" y="6161"/>
                  </a:lnTo>
                  <a:lnTo>
                    <a:pt x="948" y="6142"/>
                  </a:lnTo>
                  <a:lnTo>
                    <a:pt x="948" y="6142"/>
                  </a:lnTo>
                  <a:lnTo>
                    <a:pt x="967" y="6142"/>
                  </a:lnTo>
                  <a:lnTo>
                    <a:pt x="967" y="6142"/>
                  </a:lnTo>
                  <a:lnTo>
                    <a:pt x="967" y="6142"/>
                  </a:lnTo>
                  <a:lnTo>
                    <a:pt x="967" y="6142"/>
                  </a:lnTo>
                  <a:lnTo>
                    <a:pt x="1024" y="6142"/>
                  </a:lnTo>
                  <a:lnTo>
                    <a:pt x="1062" y="6104"/>
                  </a:lnTo>
                  <a:lnTo>
                    <a:pt x="1100" y="6066"/>
                  </a:lnTo>
                  <a:lnTo>
                    <a:pt x="1119" y="6028"/>
                  </a:lnTo>
                  <a:lnTo>
                    <a:pt x="1119" y="6028"/>
                  </a:lnTo>
                  <a:lnTo>
                    <a:pt x="1290" y="6047"/>
                  </a:lnTo>
                  <a:lnTo>
                    <a:pt x="1460" y="6085"/>
                  </a:lnTo>
                  <a:lnTo>
                    <a:pt x="1631" y="6142"/>
                  </a:lnTo>
                  <a:lnTo>
                    <a:pt x="1801" y="6218"/>
                  </a:lnTo>
                  <a:lnTo>
                    <a:pt x="2143" y="6388"/>
                  </a:lnTo>
                  <a:lnTo>
                    <a:pt x="2446" y="6540"/>
                  </a:lnTo>
                  <a:lnTo>
                    <a:pt x="2446" y="6540"/>
                  </a:lnTo>
                  <a:lnTo>
                    <a:pt x="3128" y="6805"/>
                  </a:lnTo>
                  <a:lnTo>
                    <a:pt x="3829" y="7033"/>
                  </a:lnTo>
                  <a:lnTo>
                    <a:pt x="3829" y="7033"/>
                  </a:lnTo>
                  <a:lnTo>
                    <a:pt x="4190" y="7146"/>
                  </a:lnTo>
                  <a:lnTo>
                    <a:pt x="4550" y="7241"/>
                  </a:lnTo>
                  <a:lnTo>
                    <a:pt x="5289" y="7393"/>
                  </a:lnTo>
                  <a:lnTo>
                    <a:pt x="6028" y="7507"/>
                  </a:lnTo>
                  <a:lnTo>
                    <a:pt x="6767" y="7601"/>
                  </a:lnTo>
                  <a:lnTo>
                    <a:pt x="6767" y="7601"/>
                  </a:lnTo>
                  <a:lnTo>
                    <a:pt x="7374" y="7639"/>
                  </a:lnTo>
                  <a:lnTo>
                    <a:pt x="7999" y="7658"/>
                  </a:lnTo>
                  <a:lnTo>
                    <a:pt x="7999" y="7658"/>
                  </a:lnTo>
                  <a:lnTo>
                    <a:pt x="8587" y="7639"/>
                  </a:lnTo>
                  <a:lnTo>
                    <a:pt x="9174" y="7601"/>
                  </a:lnTo>
                  <a:lnTo>
                    <a:pt x="9762" y="7544"/>
                  </a:lnTo>
                  <a:lnTo>
                    <a:pt x="10349" y="7450"/>
                  </a:lnTo>
                  <a:lnTo>
                    <a:pt x="10937" y="7336"/>
                  </a:lnTo>
                  <a:lnTo>
                    <a:pt x="11506" y="7203"/>
                  </a:lnTo>
                  <a:lnTo>
                    <a:pt x="12074" y="7052"/>
                  </a:lnTo>
                  <a:lnTo>
                    <a:pt x="12643" y="6862"/>
                  </a:lnTo>
                  <a:lnTo>
                    <a:pt x="12643" y="6862"/>
                  </a:lnTo>
                  <a:lnTo>
                    <a:pt x="12700" y="6824"/>
                  </a:lnTo>
                  <a:lnTo>
                    <a:pt x="12738" y="6786"/>
                  </a:lnTo>
                  <a:lnTo>
                    <a:pt x="12756" y="6729"/>
                  </a:lnTo>
                  <a:lnTo>
                    <a:pt x="12756" y="6673"/>
                  </a:lnTo>
                  <a:lnTo>
                    <a:pt x="12738" y="6616"/>
                  </a:lnTo>
                  <a:lnTo>
                    <a:pt x="12700" y="6559"/>
                  </a:lnTo>
                  <a:lnTo>
                    <a:pt x="12662" y="6540"/>
                  </a:lnTo>
                  <a:lnTo>
                    <a:pt x="12605" y="6521"/>
                  </a:lnTo>
                  <a:lnTo>
                    <a:pt x="12605" y="6521"/>
                  </a:lnTo>
                  <a:lnTo>
                    <a:pt x="12548" y="6521"/>
                  </a:lnTo>
                  <a:lnTo>
                    <a:pt x="12548" y="6521"/>
                  </a:lnTo>
                  <a:lnTo>
                    <a:pt x="11979" y="6710"/>
                  </a:lnTo>
                  <a:lnTo>
                    <a:pt x="11411" y="6862"/>
                  </a:lnTo>
                  <a:lnTo>
                    <a:pt x="10842" y="6995"/>
                  </a:lnTo>
                  <a:lnTo>
                    <a:pt x="10255" y="7109"/>
                  </a:lnTo>
                  <a:lnTo>
                    <a:pt x="9667" y="7184"/>
                  </a:lnTo>
                  <a:lnTo>
                    <a:pt x="9098" y="7241"/>
                  </a:lnTo>
                  <a:lnTo>
                    <a:pt x="8511" y="7279"/>
                  </a:lnTo>
                  <a:lnTo>
                    <a:pt x="7923" y="7298"/>
                  </a:lnTo>
                  <a:lnTo>
                    <a:pt x="7923" y="7298"/>
                  </a:lnTo>
                  <a:lnTo>
                    <a:pt x="7203" y="7279"/>
                  </a:lnTo>
                  <a:lnTo>
                    <a:pt x="6483" y="7222"/>
                  </a:lnTo>
                  <a:lnTo>
                    <a:pt x="6483" y="7222"/>
                  </a:lnTo>
                  <a:lnTo>
                    <a:pt x="6085" y="7184"/>
                  </a:lnTo>
                  <a:lnTo>
                    <a:pt x="5687" y="7109"/>
                  </a:lnTo>
                  <a:lnTo>
                    <a:pt x="5289" y="7052"/>
                  </a:lnTo>
                  <a:lnTo>
                    <a:pt x="4910" y="6957"/>
                  </a:lnTo>
                  <a:lnTo>
                    <a:pt x="4133" y="6767"/>
                  </a:lnTo>
                  <a:lnTo>
                    <a:pt x="3356" y="6521"/>
                  </a:lnTo>
                  <a:lnTo>
                    <a:pt x="3356" y="6521"/>
                  </a:lnTo>
                  <a:lnTo>
                    <a:pt x="3128" y="6426"/>
                  </a:lnTo>
                  <a:lnTo>
                    <a:pt x="2882" y="6312"/>
                  </a:lnTo>
                  <a:lnTo>
                    <a:pt x="2389" y="6066"/>
                  </a:lnTo>
                  <a:lnTo>
                    <a:pt x="2124" y="5952"/>
                  </a:lnTo>
                  <a:lnTo>
                    <a:pt x="1877" y="5839"/>
                  </a:lnTo>
                  <a:lnTo>
                    <a:pt x="1631" y="5763"/>
                  </a:lnTo>
                  <a:lnTo>
                    <a:pt x="1365" y="5706"/>
                  </a:lnTo>
                  <a:lnTo>
                    <a:pt x="1365" y="5706"/>
                  </a:lnTo>
                  <a:lnTo>
                    <a:pt x="1384" y="5403"/>
                  </a:lnTo>
                  <a:lnTo>
                    <a:pt x="1422" y="5118"/>
                  </a:lnTo>
                  <a:lnTo>
                    <a:pt x="1479" y="4834"/>
                  </a:lnTo>
                  <a:lnTo>
                    <a:pt x="1555" y="4569"/>
                  </a:lnTo>
                  <a:lnTo>
                    <a:pt x="1631" y="4303"/>
                  </a:lnTo>
                  <a:lnTo>
                    <a:pt x="1726" y="4038"/>
                  </a:lnTo>
                  <a:lnTo>
                    <a:pt x="1839" y="3792"/>
                  </a:lnTo>
                  <a:lnTo>
                    <a:pt x="1972" y="3564"/>
                  </a:lnTo>
                  <a:lnTo>
                    <a:pt x="2105" y="3318"/>
                  </a:lnTo>
                  <a:lnTo>
                    <a:pt x="2237" y="3109"/>
                  </a:lnTo>
                  <a:lnTo>
                    <a:pt x="2408" y="2882"/>
                  </a:lnTo>
                  <a:lnTo>
                    <a:pt x="2578" y="2673"/>
                  </a:lnTo>
                  <a:lnTo>
                    <a:pt x="2749" y="2484"/>
                  </a:lnTo>
                  <a:lnTo>
                    <a:pt x="2939" y="2294"/>
                  </a:lnTo>
                  <a:lnTo>
                    <a:pt x="3128" y="2105"/>
                  </a:lnTo>
                  <a:lnTo>
                    <a:pt x="3337" y="1934"/>
                  </a:lnTo>
                  <a:lnTo>
                    <a:pt x="3545" y="1764"/>
                  </a:lnTo>
                  <a:lnTo>
                    <a:pt x="3773" y="1612"/>
                  </a:lnTo>
                  <a:lnTo>
                    <a:pt x="4227" y="1328"/>
                  </a:lnTo>
                  <a:lnTo>
                    <a:pt x="4720" y="1081"/>
                  </a:lnTo>
                  <a:lnTo>
                    <a:pt x="5232" y="873"/>
                  </a:lnTo>
                  <a:lnTo>
                    <a:pt x="5763" y="683"/>
                  </a:lnTo>
                  <a:lnTo>
                    <a:pt x="6293" y="532"/>
                  </a:lnTo>
                  <a:lnTo>
                    <a:pt x="6843" y="437"/>
                  </a:lnTo>
                  <a:lnTo>
                    <a:pt x="7393" y="361"/>
                  </a:lnTo>
                  <a:lnTo>
                    <a:pt x="7393" y="361"/>
                  </a:lnTo>
                  <a:lnTo>
                    <a:pt x="7658" y="342"/>
                  </a:lnTo>
                  <a:lnTo>
                    <a:pt x="7942" y="342"/>
                  </a:lnTo>
                  <a:lnTo>
                    <a:pt x="7942" y="342"/>
                  </a:lnTo>
                  <a:lnTo>
                    <a:pt x="8208" y="342"/>
                  </a:lnTo>
                  <a:lnTo>
                    <a:pt x="8454" y="361"/>
                  </a:lnTo>
                  <a:lnTo>
                    <a:pt x="8719" y="399"/>
                  </a:lnTo>
                  <a:lnTo>
                    <a:pt x="8966" y="437"/>
                  </a:lnTo>
                  <a:lnTo>
                    <a:pt x="9231" y="494"/>
                  </a:lnTo>
                  <a:lnTo>
                    <a:pt x="9459" y="570"/>
                  </a:lnTo>
                  <a:lnTo>
                    <a:pt x="9705" y="645"/>
                  </a:lnTo>
                  <a:lnTo>
                    <a:pt x="9932" y="740"/>
                  </a:lnTo>
                  <a:lnTo>
                    <a:pt x="10179" y="854"/>
                  </a:lnTo>
                  <a:lnTo>
                    <a:pt x="10387" y="968"/>
                  </a:lnTo>
                  <a:lnTo>
                    <a:pt x="10615" y="1100"/>
                  </a:lnTo>
                  <a:lnTo>
                    <a:pt x="10823" y="1233"/>
                  </a:lnTo>
                  <a:lnTo>
                    <a:pt x="11032" y="1403"/>
                  </a:lnTo>
                  <a:lnTo>
                    <a:pt x="11240" y="1574"/>
                  </a:lnTo>
                  <a:lnTo>
                    <a:pt x="11430" y="1745"/>
                  </a:lnTo>
                  <a:lnTo>
                    <a:pt x="11619" y="1953"/>
                  </a:lnTo>
                  <a:lnTo>
                    <a:pt x="11619" y="1953"/>
                  </a:lnTo>
                  <a:lnTo>
                    <a:pt x="11979" y="2370"/>
                  </a:lnTo>
                  <a:lnTo>
                    <a:pt x="12150" y="2617"/>
                  </a:lnTo>
                  <a:lnTo>
                    <a:pt x="12321" y="2863"/>
                  </a:lnTo>
                  <a:lnTo>
                    <a:pt x="12491" y="3109"/>
                  </a:lnTo>
                  <a:lnTo>
                    <a:pt x="12643" y="3394"/>
                  </a:lnTo>
                  <a:lnTo>
                    <a:pt x="12775" y="3659"/>
                  </a:lnTo>
                  <a:lnTo>
                    <a:pt x="12908" y="3943"/>
                  </a:lnTo>
                  <a:lnTo>
                    <a:pt x="13003" y="4228"/>
                  </a:lnTo>
                  <a:lnTo>
                    <a:pt x="13098" y="4512"/>
                  </a:lnTo>
                  <a:lnTo>
                    <a:pt x="13154" y="4796"/>
                  </a:lnTo>
                  <a:lnTo>
                    <a:pt x="13192" y="5099"/>
                  </a:lnTo>
                  <a:lnTo>
                    <a:pt x="13211" y="5384"/>
                  </a:lnTo>
                  <a:lnTo>
                    <a:pt x="13192" y="5668"/>
                  </a:lnTo>
                  <a:lnTo>
                    <a:pt x="13154" y="5933"/>
                  </a:lnTo>
                  <a:lnTo>
                    <a:pt x="13060" y="6218"/>
                  </a:lnTo>
                  <a:lnTo>
                    <a:pt x="13060" y="6218"/>
                  </a:lnTo>
                  <a:lnTo>
                    <a:pt x="13060" y="6256"/>
                  </a:lnTo>
                  <a:lnTo>
                    <a:pt x="13060" y="6294"/>
                  </a:lnTo>
                  <a:lnTo>
                    <a:pt x="13098" y="6369"/>
                  </a:lnTo>
                  <a:lnTo>
                    <a:pt x="13154" y="6407"/>
                  </a:lnTo>
                  <a:lnTo>
                    <a:pt x="13230" y="6426"/>
                  </a:lnTo>
                  <a:lnTo>
                    <a:pt x="13230" y="6426"/>
                  </a:lnTo>
                  <a:lnTo>
                    <a:pt x="13287" y="6426"/>
                  </a:lnTo>
                  <a:lnTo>
                    <a:pt x="13325" y="6407"/>
                  </a:lnTo>
                  <a:lnTo>
                    <a:pt x="13363" y="6369"/>
                  </a:lnTo>
                  <a:lnTo>
                    <a:pt x="13401" y="6312"/>
                  </a:lnTo>
                  <a:lnTo>
                    <a:pt x="13401" y="6312"/>
                  </a:lnTo>
                  <a:lnTo>
                    <a:pt x="13496" y="6028"/>
                  </a:lnTo>
                  <a:lnTo>
                    <a:pt x="13553" y="5725"/>
                  </a:lnTo>
                  <a:lnTo>
                    <a:pt x="13571" y="5441"/>
                  </a:lnTo>
                  <a:lnTo>
                    <a:pt x="13553" y="5137"/>
                  </a:lnTo>
                  <a:lnTo>
                    <a:pt x="13534" y="4853"/>
                  </a:lnTo>
                  <a:lnTo>
                    <a:pt x="13477" y="4569"/>
                  </a:lnTo>
                  <a:lnTo>
                    <a:pt x="13382" y="4284"/>
                  </a:lnTo>
                  <a:lnTo>
                    <a:pt x="13287" y="4000"/>
                  </a:lnTo>
                  <a:lnTo>
                    <a:pt x="13173" y="3716"/>
                  </a:lnTo>
                  <a:lnTo>
                    <a:pt x="13041" y="3450"/>
                  </a:lnTo>
                  <a:lnTo>
                    <a:pt x="12889" y="3166"/>
                  </a:lnTo>
                  <a:lnTo>
                    <a:pt x="12738" y="2901"/>
                  </a:lnTo>
                  <a:lnTo>
                    <a:pt x="12396" y="2408"/>
                  </a:lnTo>
                  <a:lnTo>
                    <a:pt x="12055" y="1934"/>
                  </a:lnTo>
                  <a:lnTo>
                    <a:pt x="12055" y="1934"/>
                  </a:lnTo>
                  <a:lnTo>
                    <a:pt x="11866" y="1707"/>
                  </a:lnTo>
                  <a:lnTo>
                    <a:pt x="11657" y="1479"/>
                  </a:lnTo>
                  <a:lnTo>
                    <a:pt x="11449" y="1271"/>
                  </a:lnTo>
                  <a:lnTo>
                    <a:pt x="11221" y="1081"/>
                  </a:lnTo>
                  <a:lnTo>
                    <a:pt x="10994" y="911"/>
                  </a:lnTo>
                  <a:lnTo>
                    <a:pt x="10766" y="759"/>
                  </a:lnTo>
                  <a:lnTo>
                    <a:pt x="10520" y="626"/>
                  </a:lnTo>
                  <a:lnTo>
                    <a:pt x="10255" y="494"/>
                  </a:lnTo>
                  <a:lnTo>
                    <a:pt x="9989" y="380"/>
                  </a:lnTo>
                  <a:lnTo>
                    <a:pt x="9724" y="285"/>
                  </a:lnTo>
                  <a:lnTo>
                    <a:pt x="9459" y="209"/>
                  </a:lnTo>
                  <a:lnTo>
                    <a:pt x="9174" y="134"/>
                  </a:lnTo>
                  <a:lnTo>
                    <a:pt x="8890" y="77"/>
                  </a:lnTo>
                  <a:lnTo>
                    <a:pt x="8587" y="39"/>
                  </a:lnTo>
                  <a:lnTo>
                    <a:pt x="8283" y="20"/>
                  </a:lnTo>
                  <a:lnTo>
                    <a:pt x="7980" y="1"/>
                  </a:lnTo>
                  <a:lnTo>
                    <a:pt x="7980" y="1"/>
                  </a:lnTo>
                  <a:lnTo>
                    <a:pt x="779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0" name="Google Shape;40;p2"/>
            <p:cNvSpPr/>
            <p:nvPr/>
          </p:nvSpPr>
          <p:spPr>
            <a:xfrm>
              <a:off x="-522075" y="4131125"/>
              <a:ext cx="429800" cy="96700"/>
            </a:xfrm>
            <a:custGeom>
              <a:avLst/>
              <a:gdLst/>
              <a:ahLst/>
              <a:cxnLst/>
              <a:rect l="l" t="t" r="r" b="b"/>
              <a:pathLst>
                <a:path w="17192" h="3868" extrusionOk="0">
                  <a:moveTo>
                    <a:pt x="16016" y="1"/>
                  </a:moveTo>
                  <a:lnTo>
                    <a:pt x="15959" y="20"/>
                  </a:lnTo>
                  <a:lnTo>
                    <a:pt x="15903" y="58"/>
                  </a:lnTo>
                  <a:lnTo>
                    <a:pt x="15865" y="96"/>
                  </a:lnTo>
                  <a:lnTo>
                    <a:pt x="15846" y="153"/>
                  </a:lnTo>
                  <a:lnTo>
                    <a:pt x="15846" y="209"/>
                  </a:lnTo>
                  <a:lnTo>
                    <a:pt x="15865" y="266"/>
                  </a:lnTo>
                  <a:lnTo>
                    <a:pt x="15903" y="323"/>
                  </a:lnTo>
                  <a:lnTo>
                    <a:pt x="15978" y="342"/>
                  </a:lnTo>
                  <a:lnTo>
                    <a:pt x="16130" y="399"/>
                  </a:lnTo>
                  <a:lnTo>
                    <a:pt x="16282" y="475"/>
                  </a:lnTo>
                  <a:lnTo>
                    <a:pt x="16395" y="570"/>
                  </a:lnTo>
                  <a:lnTo>
                    <a:pt x="16509" y="664"/>
                  </a:lnTo>
                  <a:lnTo>
                    <a:pt x="16604" y="778"/>
                  </a:lnTo>
                  <a:lnTo>
                    <a:pt x="16680" y="892"/>
                  </a:lnTo>
                  <a:lnTo>
                    <a:pt x="16737" y="1005"/>
                  </a:lnTo>
                  <a:lnTo>
                    <a:pt x="16756" y="1138"/>
                  </a:lnTo>
                  <a:lnTo>
                    <a:pt x="16774" y="1252"/>
                  </a:lnTo>
                  <a:lnTo>
                    <a:pt x="16756" y="1366"/>
                  </a:lnTo>
                  <a:lnTo>
                    <a:pt x="16718" y="1498"/>
                  </a:lnTo>
                  <a:lnTo>
                    <a:pt x="16661" y="1593"/>
                  </a:lnTo>
                  <a:lnTo>
                    <a:pt x="16566" y="1688"/>
                  </a:lnTo>
                  <a:lnTo>
                    <a:pt x="16433" y="1783"/>
                  </a:lnTo>
                  <a:lnTo>
                    <a:pt x="16282" y="1858"/>
                  </a:lnTo>
                  <a:lnTo>
                    <a:pt x="16092" y="1896"/>
                  </a:lnTo>
                  <a:lnTo>
                    <a:pt x="15713" y="1991"/>
                  </a:lnTo>
                  <a:lnTo>
                    <a:pt x="15315" y="2105"/>
                  </a:lnTo>
                  <a:lnTo>
                    <a:pt x="14557" y="2351"/>
                  </a:lnTo>
                  <a:lnTo>
                    <a:pt x="14083" y="2522"/>
                  </a:lnTo>
                  <a:lnTo>
                    <a:pt x="13628" y="2730"/>
                  </a:lnTo>
                  <a:lnTo>
                    <a:pt x="13477" y="2787"/>
                  </a:lnTo>
                  <a:lnTo>
                    <a:pt x="13363" y="2825"/>
                  </a:lnTo>
                  <a:lnTo>
                    <a:pt x="13230" y="2844"/>
                  </a:lnTo>
                  <a:lnTo>
                    <a:pt x="13116" y="2844"/>
                  </a:lnTo>
                  <a:lnTo>
                    <a:pt x="12908" y="2825"/>
                  </a:lnTo>
                  <a:lnTo>
                    <a:pt x="12718" y="2787"/>
                  </a:lnTo>
                  <a:lnTo>
                    <a:pt x="12301" y="2673"/>
                  </a:lnTo>
                  <a:lnTo>
                    <a:pt x="12112" y="2635"/>
                  </a:lnTo>
                  <a:lnTo>
                    <a:pt x="11771" y="2635"/>
                  </a:lnTo>
                  <a:lnTo>
                    <a:pt x="11619" y="2654"/>
                  </a:lnTo>
                  <a:lnTo>
                    <a:pt x="11449" y="2692"/>
                  </a:lnTo>
                  <a:lnTo>
                    <a:pt x="11297" y="2730"/>
                  </a:lnTo>
                  <a:lnTo>
                    <a:pt x="11013" y="2863"/>
                  </a:lnTo>
                  <a:lnTo>
                    <a:pt x="10728" y="2996"/>
                  </a:lnTo>
                  <a:lnTo>
                    <a:pt x="10425" y="3166"/>
                  </a:lnTo>
                  <a:lnTo>
                    <a:pt x="10122" y="3280"/>
                  </a:lnTo>
                  <a:lnTo>
                    <a:pt x="9970" y="3318"/>
                  </a:lnTo>
                  <a:lnTo>
                    <a:pt x="9838" y="3356"/>
                  </a:lnTo>
                  <a:lnTo>
                    <a:pt x="9686" y="3375"/>
                  </a:lnTo>
                  <a:lnTo>
                    <a:pt x="9288" y="3375"/>
                  </a:lnTo>
                  <a:lnTo>
                    <a:pt x="9023" y="3337"/>
                  </a:lnTo>
                  <a:lnTo>
                    <a:pt x="8492" y="3242"/>
                  </a:lnTo>
                  <a:lnTo>
                    <a:pt x="8226" y="3204"/>
                  </a:lnTo>
                  <a:lnTo>
                    <a:pt x="7961" y="3185"/>
                  </a:lnTo>
                  <a:lnTo>
                    <a:pt x="7923" y="3185"/>
                  </a:lnTo>
                  <a:lnTo>
                    <a:pt x="7734" y="3204"/>
                  </a:lnTo>
                  <a:lnTo>
                    <a:pt x="7563" y="3242"/>
                  </a:lnTo>
                  <a:lnTo>
                    <a:pt x="7393" y="3299"/>
                  </a:lnTo>
                  <a:lnTo>
                    <a:pt x="7222" y="3356"/>
                  </a:lnTo>
                  <a:lnTo>
                    <a:pt x="6957" y="3450"/>
                  </a:lnTo>
                  <a:lnTo>
                    <a:pt x="6843" y="3469"/>
                  </a:lnTo>
                  <a:lnTo>
                    <a:pt x="6748" y="3488"/>
                  </a:lnTo>
                  <a:lnTo>
                    <a:pt x="6672" y="3469"/>
                  </a:lnTo>
                  <a:lnTo>
                    <a:pt x="6578" y="3450"/>
                  </a:lnTo>
                  <a:lnTo>
                    <a:pt x="6502" y="3432"/>
                  </a:lnTo>
                  <a:lnTo>
                    <a:pt x="6445" y="3375"/>
                  </a:lnTo>
                  <a:lnTo>
                    <a:pt x="6293" y="3261"/>
                  </a:lnTo>
                  <a:lnTo>
                    <a:pt x="6142" y="3128"/>
                  </a:lnTo>
                  <a:lnTo>
                    <a:pt x="5990" y="3052"/>
                  </a:lnTo>
                  <a:lnTo>
                    <a:pt x="5857" y="2996"/>
                  </a:lnTo>
                  <a:lnTo>
                    <a:pt x="5687" y="2958"/>
                  </a:lnTo>
                  <a:lnTo>
                    <a:pt x="5383" y="2958"/>
                  </a:lnTo>
                  <a:lnTo>
                    <a:pt x="5232" y="2977"/>
                  </a:lnTo>
                  <a:lnTo>
                    <a:pt x="4948" y="3033"/>
                  </a:lnTo>
                  <a:lnTo>
                    <a:pt x="4682" y="3109"/>
                  </a:lnTo>
                  <a:lnTo>
                    <a:pt x="4436" y="3185"/>
                  </a:lnTo>
                  <a:lnTo>
                    <a:pt x="4133" y="3261"/>
                  </a:lnTo>
                  <a:lnTo>
                    <a:pt x="4000" y="3280"/>
                  </a:lnTo>
                  <a:lnTo>
                    <a:pt x="3753" y="3280"/>
                  </a:lnTo>
                  <a:lnTo>
                    <a:pt x="3640" y="3261"/>
                  </a:lnTo>
                  <a:lnTo>
                    <a:pt x="3526" y="3223"/>
                  </a:lnTo>
                  <a:lnTo>
                    <a:pt x="3431" y="3185"/>
                  </a:lnTo>
                  <a:lnTo>
                    <a:pt x="3337" y="3109"/>
                  </a:lnTo>
                  <a:lnTo>
                    <a:pt x="3261" y="3015"/>
                  </a:lnTo>
                  <a:lnTo>
                    <a:pt x="3185" y="2920"/>
                  </a:lnTo>
                  <a:lnTo>
                    <a:pt x="3109" y="2787"/>
                  </a:lnTo>
                  <a:lnTo>
                    <a:pt x="3014" y="2635"/>
                  </a:lnTo>
                  <a:lnTo>
                    <a:pt x="2901" y="2522"/>
                  </a:lnTo>
                  <a:lnTo>
                    <a:pt x="2749" y="2408"/>
                  </a:lnTo>
                  <a:lnTo>
                    <a:pt x="2597" y="2313"/>
                  </a:lnTo>
                  <a:lnTo>
                    <a:pt x="2503" y="2256"/>
                  </a:lnTo>
                  <a:lnTo>
                    <a:pt x="2408" y="2218"/>
                  </a:lnTo>
                  <a:lnTo>
                    <a:pt x="2180" y="2143"/>
                  </a:lnTo>
                  <a:lnTo>
                    <a:pt x="1953" y="2105"/>
                  </a:lnTo>
                  <a:lnTo>
                    <a:pt x="1725" y="2067"/>
                  </a:lnTo>
                  <a:lnTo>
                    <a:pt x="1460" y="2048"/>
                  </a:lnTo>
                  <a:lnTo>
                    <a:pt x="1290" y="2010"/>
                  </a:lnTo>
                  <a:lnTo>
                    <a:pt x="1138" y="1972"/>
                  </a:lnTo>
                  <a:lnTo>
                    <a:pt x="1005" y="1915"/>
                  </a:lnTo>
                  <a:lnTo>
                    <a:pt x="873" y="1839"/>
                  </a:lnTo>
                  <a:lnTo>
                    <a:pt x="759" y="1764"/>
                  </a:lnTo>
                  <a:lnTo>
                    <a:pt x="683" y="1669"/>
                  </a:lnTo>
                  <a:lnTo>
                    <a:pt x="607" y="1574"/>
                  </a:lnTo>
                  <a:lnTo>
                    <a:pt x="550" y="1479"/>
                  </a:lnTo>
                  <a:lnTo>
                    <a:pt x="531" y="1366"/>
                  </a:lnTo>
                  <a:lnTo>
                    <a:pt x="531" y="1252"/>
                  </a:lnTo>
                  <a:lnTo>
                    <a:pt x="550" y="1157"/>
                  </a:lnTo>
                  <a:lnTo>
                    <a:pt x="588" y="1043"/>
                  </a:lnTo>
                  <a:lnTo>
                    <a:pt x="683" y="949"/>
                  </a:lnTo>
                  <a:lnTo>
                    <a:pt x="778" y="835"/>
                  </a:lnTo>
                  <a:lnTo>
                    <a:pt x="929" y="740"/>
                  </a:lnTo>
                  <a:lnTo>
                    <a:pt x="1100" y="664"/>
                  </a:lnTo>
                  <a:lnTo>
                    <a:pt x="1157" y="645"/>
                  </a:lnTo>
                  <a:lnTo>
                    <a:pt x="1176" y="607"/>
                  </a:lnTo>
                  <a:lnTo>
                    <a:pt x="1214" y="570"/>
                  </a:lnTo>
                  <a:lnTo>
                    <a:pt x="1233" y="513"/>
                  </a:lnTo>
                  <a:lnTo>
                    <a:pt x="1233" y="475"/>
                  </a:lnTo>
                  <a:lnTo>
                    <a:pt x="1214" y="418"/>
                  </a:lnTo>
                  <a:lnTo>
                    <a:pt x="1195" y="380"/>
                  </a:lnTo>
                  <a:lnTo>
                    <a:pt x="1138" y="342"/>
                  </a:lnTo>
                  <a:lnTo>
                    <a:pt x="854" y="190"/>
                  </a:lnTo>
                  <a:lnTo>
                    <a:pt x="816" y="172"/>
                  </a:lnTo>
                  <a:lnTo>
                    <a:pt x="759" y="153"/>
                  </a:lnTo>
                  <a:lnTo>
                    <a:pt x="721" y="172"/>
                  </a:lnTo>
                  <a:lnTo>
                    <a:pt x="664" y="190"/>
                  </a:lnTo>
                  <a:lnTo>
                    <a:pt x="626" y="228"/>
                  </a:lnTo>
                  <a:lnTo>
                    <a:pt x="607" y="285"/>
                  </a:lnTo>
                  <a:lnTo>
                    <a:pt x="588" y="342"/>
                  </a:lnTo>
                  <a:lnTo>
                    <a:pt x="607" y="399"/>
                  </a:lnTo>
                  <a:lnTo>
                    <a:pt x="626" y="437"/>
                  </a:lnTo>
                  <a:lnTo>
                    <a:pt x="683" y="475"/>
                  </a:lnTo>
                  <a:lnTo>
                    <a:pt x="702" y="494"/>
                  </a:lnTo>
                  <a:lnTo>
                    <a:pt x="531" y="607"/>
                  </a:lnTo>
                  <a:lnTo>
                    <a:pt x="380" y="740"/>
                  </a:lnTo>
                  <a:lnTo>
                    <a:pt x="247" y="892"/>
                  </a:lnTo>
                  <a:lnTo>
                    <a:pt x="133" y="1043"/>
                  </a:lnTo>
                  <a:lnTo>
                    <a:pt x="58" y="1214"/>
                  </a:lnTo>
                  <a:lnTo>
                    <a:pt x="20" y="1290"/>
                  </a:lnTo>
                  <a:lnTo>
                    <a:pt x="1" y="1385"/>
                  </a:lnTo>
                  <a:lnTo>
                    <a:pt x="1" y="1479"/>
                  </a:lnTo>
                  <a:lnTo>
                    <a:pt x="20" y="1574"/>
                  </a:lnTo>
                  <a:lnTo>
                    <a:pt x="39" y="1669"/>
                  </a:lnTo>
                  <a:lnTo>
                    <a:pt x="77" y="1745"/>
                  </a:lnTo>
                  <a:lnTo>
                    <a:pt x="190" y="1934"/>
                  </a:lnTo>
                  <a:lnTo>
                    <a:pt x="323" y="2067"/>
                  </a:lnTo>
                  <a:lnTo>
                    <a:pt x="475" y="2181"/>
                  </a:lnTo>
                  <a:lnTo>
                    <a:pt x="645" y="2256"/>
                  </a:lnTo>
                  <a:lnTo>
                    <a:pt x="816" y="2313"/>
                  </a:lnTo>
                  <a:lnTo>
                    <a:pt x="1005" y="2351"/>
                  </a:lnTo>
                  <a:lnTo>
                    <a:pt x="1403" y="2408"/>
                  </a:lnTo>
                  <a:lnTo>
                    <a:pt x="1801" y="2446"/>
                  </a:lnTo>
                  <a:lnTo>
                    <a:pt x="1991" y="2484"/>
                  </a:lnTo>
                  <a:lnTo>
                    <a:pt x="2180" y="2522"/>
                  </a:lnTo>
                  <a:lnTo>
                    <a:pt x="2351" y="2598"/>
                  </a:lnTo>
                  <a:lnTo>
                    <a:pt x="2522" y="2692"/>
                  </a:lnTo>
                  <a:lnTo>
                    <a:pt x="2673" y="2806"/>
                  </a:lnTo>
                  <a:lnTo>
                    <a:pt x="2806" y="2958"/>
                  </a:lnTo>
                  <a:lnTo>
                    <a:pt x="2957" y="3185"/>
                  </a:lnTo>
                  <a:lnTo>
                    <a:pt x="3071" y="3375"/>
                  </a:lnTo>
                  <a:lnTo>
                    <a:pt x="3147" y="3450"/>
                  </a:lnTo>
                  <a:lnTo>
                    <a:pt x="3223" y="3507"/>
                  </a:lnTo>
                  <a:lnTo>
                    <a:pt x="3337" y="3564"/>
                  </a:lnTo>
                  <a:lnTo>
                    <a:pt x="3469" y="3621"/>
                  </a:lnTo>
                  <a:lnTo>
                    <a:pt x="3621" y="3659"/>
                  </a:lnTo>
                  <a:lnTo>
                    <a:pt x="3772" y="3678"/>
                  </a:lnTo>
                  <a:lnTo>
                    <a:pt x="3905" y="3678"/>
                  </a:lnTo>
                  <a:lnTo>
                    <a:pt x="4038" y="3659"/>
                  </a:lnTo>
                  <a:lnTo>
                    <a:pt x="4284" y="3602"/>
                  </a:lnTo>
                  <a:lnTo>
                    <a:pt x="4777" y="3450"/>
                  </a:lnTo>
                  <a:lnTo>
                    <a:pt x="5099" y="3356"/>
                  </a:lnTo>
                  <a:lnTo>
                    <a:pt x="5270" y="3337"/>
                  </a:lnTo>
                  <a:lnTo>
                    <a:pt x="5573" y="3337"/>
                  </a:lnTo>
                  <a:lnTo>
                    <a:pt x="5687" y="3356"/>
                  </a:lnTo>
                  <a:lnTo>
                    <a:pt x="5819" y="3394"/>
                  </a:lnTo>
                  <a:lnTo>
                    <a:pt x="5952" y="3432"/>
                  </a:lnTo>
                  <a:lnTo>
                    <a:pt x="6009" y="3469"/>
                  </a:lnTo>
                  <a:lnTo>
                    <a:pt x="6066" y="3507"/>
                  </a:lnTo>
                  <a:lnTo>
                    <a:pt x="6161" y="3621"/>
                  </a:lnTo>
                  <a:lnTo>
                    <a:pt x="6274" y="3735"/>
                  </a:lnTo>
                  <a:lnTo>
                    <a:pt x="6331" y="3773"/>
                  </a:lnTo>
                  <a:lnTo>
                    <a:pt x="6388" y="3811"/>
                  </a:lnTo>
                  <a:lnTo>
                    <a:pt x="6540" y="3848"/>
                  </a:lnTo>
                  <a:lnTo>
                    <a:pt x="6710" y="3867"/>
                  </a:lnTo>
                  <a:lnTo>
                    <a:pt x="6862" y="3848"/>
                  </a:lnTo>
                  <a:lnTo>
                    <a:pt x="7013" y="3811"/>
                  </a:lnTo>
                  <a:lnTo>
                    <a:pt x="7317" y="3716"/>
                  </a:lnTo>
                  <a:lnTo>
                    <a:pt x="7639" y="3602"/>
                  </a:lnTo>
                  <a:lnTo>
                    <a:pt x="7791" y="3564"/>
                  </a:lnTo>
                  <a:lnTo>
                    <a:pt x="7961" y="3526"/>
                  </a:lnTo>
                  <a:lnTo>
                    <a:pt x="8113" y="3526"/>
                  </a:lnTo>
                  <a:lnTo>
                    <a:pt x="8321" y="3545"/>
                  </a:lnTo>
                  <a:lnTo>
                    <a:pt x="8511" y="3564"/>
                  </a:lnTo>
                  <a:lnTo>
                    <a:pt x="8928" y="3640"/>
                  </a:lnTo>
                  <a:lnTo>
                    <a:pt x="9326" y="3716"/>
                  </a:lnTo>
                  <a:lnTo>
                    <a:pt x="9534" y="3754"/>
                  </a:lnTo>
                  <a:lnTo>
                    <a:pt x="9932" y="3754"/>
                  </a:lnTo>
                  <a:lnTo>
                    <a:pt x="10084" y="3716"/>
                  </a:lnTo>
                  <a:lnTo>
                    <a:pt x="10236" y="3678"/>
                  </a:lnTo>
                  <a:lnTo>
                    <a:pt x="10368" y="3621"/>
                  </a:lnTo>
                  <a:lnTo>
                    <a:pt x="10653" y="3469"/>
                  </a:lnTo>
                  <a:lnTo>
                    <a:pt x="10918" y="3299"/>
                  </a:lnTo>
                  <a:lnTo>
                    <a:pt x="11145" y="3166"/>
                  </a:lnTo>
                  <a:lnTo>
                    <a:pt x="11354" y="3090"/>
                  </a:lnTo>
                  <a:lnTo>
                    <a:pt x="11581" y="3052"/>
                  </a:lnTo>
                  <a:lnTo>
                    <a:pt x="11790" y="3033"/>
                  </a:lnTo>
                  <a:lnTo>
                    <a:pt x="11922" y="3033"/>
                  </a:lnTo>
                  <a:lnTo>
                    <a:pt x="12074" y="3052"/>
                  </a:lnTo>
                  <a:lnTo>
                    <a:pt x="12377" y="3109"/>
                  </a:lnTo>
                  <a:lnTo>
                    <a:pt x="13022" y="3280"/>
                  </a:lnTo>
                  <a:lnTo>
                    <a:pt x="13135" y="3299"/>
                  </a:lnTo>
                  <a:lnTo>
                    <a:pt x="13287" y="3280"/>
                  </a:lnTo>
                  <a:lnTo>
                    <a:pt x="13439" y="3242"/>
                  </a:lnTo>
                  <a:lnTo>
                    <a:pt x="13609" y="3166"/>
                  </a:lnTo>
                  <a:lnTo>
                    <a:pt x="13799" y="3090"/>
                  </a:lnTo>
                  <a:lnTo>
                    <a:pt x="14102" y="2920"/>
                  </a:lnTo>
                  <a:lnTo>
                    <a:pt x="14348" y="2806"/>
                  </a:lnTo>
                  <a:lnTo>
                    <a:pt x="14879" y="2598"/>
                  </a:lnTo>
                  <a:lnTo>
                    <a:pt x="15410" y="2446"/>
                  </a:lnTo>
                  <a:lnTo>
                    <a:pt x="15959" y="2294"/>
                  </a:lnTo>
                  <a:lnTo>
                    <a:pt x="16509" y="2181"/>
                  </a:lnTo>
                  <a:lnTo>
                    <a:pt x="16699" y="2124"/>
                  </a:lnTo>
                  <a:lnTo>
                    <a:pt x="16812" y="2086"/>
                  </a:lnTo>
                  <a:lnTo>
                    <a:pt x="16907" y="2029"/>
                  </a:lnTo>
                  <a:lnTo>
                    <a:pt x="16983" y="1972"/>
                  </a:lnTo>
                  <a:lnTo>
                    <a:pt x="17059" y="1896"/>
                  </a:lnTo>
                  <a:lnTo>
                    <a:pt x="17116" y="1820"/>
                  </a:lnTo>
                  <a:lnTo>
                    <a:pt x="17154" y="1707"/>
                  </a:lnTo>
                  <a:lnTo>
                    <a:pt x="17191" y="1555"/>
                  </a:lnTo>
                  <a:lnTo>
                    <a:pt x="17191" y="1422"/>
                  </a:lnTo>
                  <a:lnTo>
                    <a:pt x="17191" y="1271"/>
                  </a:lnTo>
                  <a:lnTo>
                    <a:pt x="17173" y="1138"/>
                  </a:lnTo>
                  <a:lnTo>
                    <a:pt x="17135" y="1005"/>
                  </a:lnTo>
                  <a:lnTo>
                    <a:pt x="17097" y="873"/>
                  </a:lnTo>
                  <a:lnTo>
                    <a:pt x="17040" y="759"/>
                  </a:lnTo>
                  <a:lnTo>
                    <a:pt x="16964" y="645"/>
                  </a:lnTo>
                  <a:lnTo>
                    <a:pt x="16888" y="532"/>
                  </a:lnTo>
                  <a:lnTo>
                    <a:pt x="16793" y="437"/>
                  </a:lnTo>
                  <a:lnTo>
                    <a:pt x="16699" y="342"/>
                  </a:lnTo>
                  <a:lnTo>
                    <a:pt x="16585" y="247"/>
                  </a:lnTo>
                  <a:lnTo>
                    <a:pt x="16471" y="172"/>
                  </a:lnTo>
                  <a:lnTo>
                    <a:pt x="16339" y="115"/>
                  </a:lnTo>
                  <a:lnTo>
                    <a:pt x="16206" y="58"/>
                  </a:lnTo>
                  <a:lnTo>
                    <a:pt x="16073" y="20"/>
                  </a:lnTo>
                  <a:lnTo>
                    <a:pt x="16016"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1" name="Google Shape;41;p2"/>
            <p:cNvSpPr/>
            <p:nvPr/>
          </p:nvSpPr>
          <p:spPr>
            <a:xfrm>
              <a:off x="-522075" y="4131125"/>
              <a:ext cx="429800" cy="96700"/>
            </a:xfrm>
            <a:custGeom>
              <a:avLst/>
              <a:gdLst/>
              <a:ahLst/>
              <a:cxnLst/>
              <a:rect l="l" t="t" r="r" b="b"/>
              <a:pathLst>
                <a:path w="17192" h="3868" fill="none" extrusionOk="0">
                  <a:moveTo>
                    <a:pt x="16016" y="1"/>
                  </a:moveTo>
                  <a:lnTo>
                    <a:pt x="16016" y="1"/>
                  </a:lnTo>
                  <a:lnTo>
                    <a:pt x="15959" y="20"/>
                  </a:lnTo>
                  <a:lnTo>
                    <a:pt x="15903" y="58"/>
                  </a:lnTo>
                  <a:lnTo>
                    <a:pt x="15865" y="96"/>
                  </a:lnTo>
                  <a:lnTo>
                    <a:pt x="15846" y="153"/>
                  </a:lnTo>
                  <a:lnTo>
                    <a:pt x="15846" y="209"/>
                  </a:lnTo>
                  <a:lnTo>
                    <a:pt x="15865" y="266"/>
                  </a:lnTo>
                  <a:lnTo>
                    <a:pt x="15903" y="323"/>
                  </a:lnTo>
                  <a:lnTo>
                    <a:pt x="15978" y="342"/>
                  </a:lnTo>
                  <a:lnTo>
                    <a:pt x="15978" y="342"/>
                  </a:lnTo>
                  <a:lnTo>
                    <a:pt x="16130" y="399"/>
                  </a:lnTo>
                  <a:lnTo>
                    <a:pt x="16282" y="475"/>
                  </a:lnTo>
                  <a:lnTo>
                    <a:pt x="16395" y="570"/>
                  </a:lnTo>
                  <a:lnTo>
                    <a:pt x="16509" y="664"/>
                  </a:lnTo>
                  <a:lnTo>
                    <a:pt x="16604" y="778"/>
                  </a:lnTo>
                  <a:lnTo>
                    <a:pt x="16680" y="892"/>
                  </a:lnTo>
                  <a:lnTo>
                    <a:pt x="16737" y="1005"/>
                  </a:lnTo>
                  <a:lnTo>
                    <a:pt x="16756" y="1138"/>
                  </a:lnTo>
                  <a:lnTo>
                    <a:pt x="16774" y="1252"/>
                  </a:lnTo>
                  <a:lnTo>
                    <a:pt x="16756" y="1366"/>
                  </a:lnTo>
                  <a:lnTo>
                    <a:pt x="16718" y="1498"/>
                  </a:lnTo>
                  <a:lnTo>
                    <a:pt x="16661" y="1593"/>
                  </a:lnTo>
                  <a:lnTo>
                    <a:pt x="16566" y="1688"/>
                  </a:lnTo>
                  <a:lnTo>
                    <a:pt x="16433" y="1783"/>
                  </a:lnTo>
                  <a:lnTo>
                    <a:pt x="16282" y="1858"/>
                  </a:lnTo>
                  <a:lnTo>
                    <a:pt x="16092" y="1896"/>
                  </a:lnTo>
                  <a:lnTo>
                    <a:pt x="16092" y="1896"/>
                  </a:lnTo>
                  <a:lnTo>
                    <a:pt x="15713" y="1991"/>
                  </a:lnTo>
                  <a:lnTo>
                    <a:pt x="15315" y="2105"/>
                  </a:lnTo>
                  <a:lnTo>
                    <a:pt x="14557" y="2351"/>
                  </a:lnTo>
                  <a:lnTo>
                    <a:pt x="14557" y="2351"/>
                  </a:lnTo>
                  <a:lnTo>
                    <a:pt x="14083" y="2522"/>
                  </a:lnTo>
                  <a:lnTo>
                    <a:pt x="13628" y="2730"/>
                  </a:lnTo>
                  <a:lnTo>
                    <a:pt x="13628" y="2730"/>
                  </a:lnTo>
                  <a:lnTo>
                    <a:pt x="13477" y="2787"/>
                  </a:lnTo>
                  <a:lnTo>
                    <a:pt x="13363" y="2825"/>
                  </a:lnTo>
                  <a:lnTo>
                    <a:pt x="13230" y="2844"/>
                  </a:lnTo>
                  <a:lnTo>
                    <a:pt x="13116" y="2844"/>
                  </a:lnTo>
                  <a:lnTo>
                    <a:pt x="13116" y="2844"/>
                  </a:lnTo>
                  <a:lnTo>
                    <a:pt x="12908" y="2825"/>
                  </a:lnTo>
                  <a:lnTo>
                    <a:pt x="12718" y="2787"/>
                  </a:lnTo>
                  <a:lnTo>
                    <a:pt x="12301" y="2673"/>
                  </a:lnTo>
                  <a:lnTo>
                    <a:pt x="12301" y="2673"/>
                  </a:lnTo>
                  <a:lnTo>
                    <a:pt x="12112" y="2635"/>
                  </a:lnTo>
                  <a:lnTo>
                    <a:pt x="11922" y="2635"/>
                  </a:lnTo>
                  <a:lnTo>
                    <a:pt x="11922" y="2635"/>
                  </a:lnTo>
                  <a:lnTo>
                    <a:pt x="11771" y="2635"/>
                  </a:lnTo>
                  <a:lnTo>
                    <a:pt x="11619" y="2654"/>
                  </a:lnTo>
                  <a:lnTo>
                    <a:pt x="11449" y="2692"/>
                  </a:lnTo>
                  <a:lnTo>
                    <a:pt x="11297" y="2730"/>
                  </a:lnTo>
                  <a:lnTo>
                    <a:pt x="11013" y="2863"/>
                  </a:lnTo>
                  <a:lnTo>
                    <a:pt x="10728" y="2996"/>
                  </a:lnTo>
                  <a:lnTo>
                    <a:pt x="10728" y="2996"/>
                  </a:lnTo>
                  <a:lnTo>
                    <a:pt x="10425" y="3166"/>
                  </a:lnTo>
                  <a:lnTo>
                    <a:pt x="10122" y="3280"/>
                  </a:lnTo>
                  <a:lnTo>
                    <a:pt x="9970" y="3318"/>
                  </a:lnTo>
                  <a:lnTo>
                    <a:pt x="9838" y="3356"/>
                  </a:lnTo>
                  <a:lnTo>
                    <a:pt x="9686" y="3375"/>
                  </a:lnTo>
                  <a:lnTo>
                    <a:pt x="9515" y="3375"/>
                  </a:lnTo>
                  <a:lnTo>
                    <a:pt x="9515" y="3375"/>
                  </a:lnTo>
                  <a:lnTo>
                    <a:pt x="9288" y="3375"/>
                  </a:lnTo>
                  <a:lnTo>
                    <a:pt x="9023" y="3337"/>
                  </a:lnTo>
                  <a:lnTo>
                    <a:pt x="9023" y="3337"/>
                  </a:lnTo>
                  <a:lnTo>
                    <a:pt x="8492" y="3242"/>
                  </a:lnTo>
                  <a:lnTo>
                    <a:pt x="8226" y="3204"/>
                  </a:lnTo>
                  <a:lnTo>
                    <a:pt x="7961" y="3185"/>
                  </a:lnTo>
                  <a:lnTo>
                    <a:pt x="7961" y="3185"/>
                  </a:lnTo>
                  <a:lnTo>
                    <a:pt x="7923" y="3185"/>
                  </a:lnTo>
                  <a:lnTo>
                    <a:pt x="7923" y="3185"/>
                  </a:lnTo>
                  <a:lnTo>
                    <a:pt x="7734" y="3204"/>
                  </a:lnTo>
                  <a:lnTo>
                    <a:pt x="7563" y="3242"/>
                  </a:lnTo>
                  <a:lnTo>
                    <a:pt x="7393" y="3299"/>
                  </a:lnTo>
                  <a:lnTo>
                    <a:pt x="7222" y="3356"/>
                  </a:lnTo>
                  <a:lnTo>
                    <a:pt x="7222" y="3356"/>
                  </a:lnTo>
                  <a:lnTo>
                    <a:pt x="6957" y="3450"/>
                  </a:lnTo>
                  <a:lnTo>
                    <a:pt x="6843" y="3469"/>
                  </a:lnTo>
                  <a:lnTo>
                    <a:pt x="6748" y="3488"/>
                  </a:lnTo>
                  <a:lnTo>
                    <a:pt x="6748" y="3488"/>
                  </a:lnTo>
                  <a:lnTo>
                    <a:pt x="6672" y="3469"/>
                  </a:lnTo>
                  <a:lnTo>
                    <a:pt x="6578" y="3450"/>
                  </a:lnTo>
                  <a:lnTo>
                    <a:pt x="6502" y="3432"/>
                  </a:lnTo>
                  <a:lnTo>
                    <a:pt x="6445" y="3375"/>
                  </a:lnTo>
                  <a:lnTo>
                    <a:pt x="6293" y="3261"/>
                  </a:lnTo>
                  <a:lnTo>
                    <a:pt x="6142" y="3128"/>
                  </a:lnTo>
                  <a:lnTo>
                    <a:pt x="6142" y="3128"/>
                  </a:lnTo>
                  <a:lnTo>
                    <a:pt x="5990" y="3052"/>
                  </a:lnTo>
                  <a:lnTo>
                    <a:pt x="5857" y="2996"/>
                  </a:lnTo>
                  <a:lnTo>
                    <a:pt x="5687" y="2958"/>
                  </a:lnTo>
                  <a:lnTo>
                    <a:pt x="5535" y="2958"/>
                  </a:lnTo>
                  <a:lnTo>
                    <a:pt x="5535" y="2958"/>
                  </a:lnTo>
                  <a:lnTo>
                    <a:pt x="5383" y="2958"/>
                  </a:lnTo>
                  <a:lnTo>
                    <a:pt x="5232" y="2977"/>
                  </a:lnTo>
                  <a:lnTo>
                    <a:pt x="4948" y="3033"/>
                  </a:lnTo>
                  <a:lnTo>
                    <a:pt x="4682" y="3109"/>
                  </a:lnTo>
                  <a:lnTo>
                    <a:pt x="4436" y="3185"/>
                  </a:lnTo>
                  <a:lnTo>
                    <a:pt x="4436" y="3185"/>
                  </a:lnTo>
                  <a:lnTo>
                    <a:pt x="4133" y="3261"/>
                  </a:lnTo>
                  <a:lnTo>
                    <a:pt x="4000" y="3280"/>
                  </a:lnTo>
                  <a:lnTo>
                    <a:pt x="3867" y="3280"/>
                  </a:lnTo>
                  <a:lnTo>
                    <a:pt x="3867" y="3280"/>
                  </a:lnTo>
                  <a:lnTo>
                    <a:pt x="3753" y="3280"/>
                  </a:lnTo>
                  <a:lnTo>
                    <a:pt x="3640" y="3261"/>
                  </a:lnTo>
                  <a:lnTo>
                    <a:pt x="3526" y="3223"/>
                  </a:lnTo>
                  <a:lnTo>
                    <a:pt x="3431" y="3185"/>
                  </a:lnTo>
                  <a:lnTo>
                    <a:pt x="3337" y="3109"/>
                  </a:lnTo>
                  <a:lnTo>
                    <a:pt x="3261" y="3015"/>
                  </a:lnTo>
                  <a:lnTo>
                    <a:pt x="3185" y="2920"/>
                  </a:lnTo>
                  <a:lnTo>
                    <a:pt x="3109" y="2787"/>
                  </a:lnTo>
                  <a:lnTo>
                    <a:pt x="3109" y="2787"/>
                  </a:lnTo>
                  <a:lnTo>
                    <a:pt x="3014" y="2635"/>
                  </a:lnTo>
                  <a:lnTo>
                    <a:pt x="2901" y="2522"/>
                  </a:lnTo>
                  <a:lnTo>
                    <a:pt x="2749" y="2408"/>
                  </a:lnTo>
                  <a:lnTo>
                    <a:pt x="2597" y="2313"/>
                  </a:lnTo>
                  <a:lnTo>
                    <a:pt x="2597" y="2313"/>
                  </a:lnTo>
                  <a:lnTo>
                    <a:pt x="2503" y="2256"/>
                  </a:lnTo>
                  <a:lnTo>
                    <a:pt x="2408" y="2218"/>
                  </a:lnTo>
                  <a:lnTo>
                    <a:pt x="2180" y="2143"/>
                  </a:lnTo>
                  <a:lnTo>
                    <a:pt x="1953" y="2105"/>
                  </a:lnTo>
                  <a:lnTo>
                    <a:pt x="1725" y="2067"/>
                  </a:lnTo>
                  <a:lnTo>
                    <a:pt x="1725" y="2067"/>
                  </a:lnTo>
                  <a:lnTo>
                    <a:pt x="1460" y="2048"/>
                  </a:lnTo>
                  <a:lnTo>
                    <a:pt x="1460" y="2048"/>
                  </a:lnTo>
                  <a:lnTo>
                    <a:pt x="1290" y="2010"/>
                  </a:lnTo>
                  <a:lnTo>
                    <a:pt x="1138" y="1972"/>
                  </a:lnTo>
                  <a:lnTo>
                    <a:pt x="1005" y="1915"/>
                  </a:lnTo>
                  <a:lnTo>
                    <a:pt x="873" y="1839"/>
                  </a:lnTo>
                  <a:lnTo>
                    <a:pt x="759" y="1764"/>
                  </a:lnTo>
                  <a:lnTo>
                    <a:pt x="683" y="1669"/>
                  </a:lnTo>
                  <a:lnTo>
                    <a:pt x="607" y="1574"/>
                  </a:lnTo>
                  <a:lnTo>
                    <a:pt x="550" y="1479"/>
                  </a:lnTo>
                  <a:lnTo>
                    <a:pt x="531" y="1366"/>
                  </a:lnTo>
                  <a:lnTo>
                    <a:pt x="531" y="1252"/>
                  </a:lnTo>
                  <a:lnTo>
                    <a:pt x="550" y="1157"/>
                  </a:lnTo>
                  <a:lnTo>
                    <a:pt x="588" y="1043"/>
                  </a:lnTo>
                  <a:lnTo>
                    <a:pt x="683" y="949"/>
                  </a:lnTo>
                  <a:lnTo>
                    <a:pt x="778" y="835"/>
                  </a:lnTo>
                  <a:lnTo>
                    <a:pt x="929" y="740"/>
                  </a:lnTo>
                  <a:lnTo>
                    <a:pt x="1100" y="664"/>
                  </a:lnTo>
                  <a:lnTo>
                    <a:pt x="1100" y="664"/>
                  </a:lnTo>
                  <a:lnTo>
                    <a:pt x="1157" y="645"/>
                  </a:lnTo>
                  <a:lnTo>
                    <a:pt x="1176" y="607"/>
                  </a:lnTo>
                  <a:lnTo>
                    <a:pt x="1214" y="570"/>
                  </a:lnTo>
                  <a:lnTo>
                    <a:pt x="1233" y="513"/>
                  </a:lnTo>
                  <a:lnTo>
                    <a:pt x="1233" y="475"/>
                  </a:lnTo>
                  <a:lnTo>
                    <a:pt x="1214" y="418"/>
                  </a:lnTo>
                  <a:lnTo>
                    <a:pt x="1195" y="380"/>
                  </a:lnTo>
                  <a:lnTo>
                    <a:pt x="1138" y="342"/>
                  </a:lnTo>
                  <a:lnTo>
                    <a:pt x="1138" y="342"/>
                  </a:lnTo>
                  <a:lnTo>
                    <a:pt x="854" y="190"/>
                  </a:lnTo>
                  <a:lnTo>
                    <a:pt x="854" y="190"/>
                  </a:lnTo>
                  <a:lnTo>
                    <a:pt x="816" y="172"/>
                  </a:lnTo>
                  <a:lnTo>
                    <a:pt x="759" y="153"/>
                  </a:lnTo>
                  <a:lnTo>
                    <a:pt x="759" y="153"/>
                  </a:lnTo>
                  <a:lnTo>
                    <a:pt x="721" y="172"/>
                  </a:lnTo>
                  <a:lnTo>
                    <a:pt x="664" y="190"/>
                  </a:lnTo>
                  <a:lnTo>
                    <a:pt x="626" y="228"/>
                  </a:lnTo>
                  <a:lnTo>
                    <a:pt x="607" y="285"/>
                  </a:lnTo>
                  <a:lnTo>
                    <a:pt x="588" y="342"/>
                  </a:lnTo>
                  <a:lnTo>
                    <a:pt x="607" y="399"/>
                  </a:lnTo>
                  <a:lnTo>
                    <a:pt x="626" y="437"/>
                  </a:lnTo>
                  <a:lnTo>
                    <a:pt x="683" y="475"/>
                  </a:lnTo>
                  <a:lnTo>
                    <a:pt x="702" y="494"/>
                  </a:lnTo>
                  <a:lnTo>
                    <a:pt x="702" y="494"/>
                  </a:lnTo>
                  <a:lnTo>
                    <a:pt x="531" y="607"/>
                  </a:lnTo>
                  <a:lnTo>
                    <a:pt x="380" y="740"/>
                  </a:lnTo>
                  <a:lnTo>
                    <a:pt x="247" y="892"/>
                  </a:lnTo>
                  <a:lnTo>
                    <a:pt x="133" y="1043"/>
                  </a:lnTo>
                  <a:lnTo>
                    <a:pt x="58" y="1214"/>
                  </a:lnTo>
                  <a:lnTo>
                    <a:pt x="20" y="1290"/>
                  </a:lnTo>
                  <a:lnTo>
                    <a:pt x="1" y="1385"/>
                  </a:lnTo>
                  <a:lnTo>
                    <a:pt x="1" y="1479"/>
                  </a:lnTo>
                  <a:lnTo>
                    <a:pt x="20" y="1574"/>
                  </a:lnTo>
                  <a:lnTo>
                    <a:pt x="39" y="1669"/>
                  </a:lnTo>
                  <a:lnTo>
                    <a:pt x="77" y="1745"/>
                  </a:lnTo>
                  <a:lnTo>
                    <a:pt x="77" y="1745"/>
                  </a:lnTo>
                  <a:lnTo>
                    <a:pt x="190" y="1934"/>
                  </a:lnTo>
                  <a:lnTo>
                    <a:pt x="323" y="2067"/>
                  </a:lnTo>
                  <a:lnTo>
                    <a:pt x="475" y="2181"/>
                  </a:lnTo>
                  <a:lnTo>
                    <a:pt x="645" y="2256"/>
                  </a:lnTo>
                  <a:lnTo>
                    <a:pt x="816" y="2313"/>
                  </a:lnTo>
                  <a:lnTo>
                    <a:pt x="1005" y="2351"/>
                  </a:lnTo>
                  <a:lnTo>
                    <a:pt x="1403" y="2408"/>
                  </a:lnTo>
                  <a:lnTo>
                    <a:pt x="1801" y="2446"/>
                  </a:lnTo>
                  <a:lnTo>
                    <a:pt x="1991" y="2484"/>
                  </a:lnTo>
                  <a:lnTo>
                    <a:pt x="2180" y="2522"/>
                  </a:lnTo>
                  <a:lnTo>
                    <a:pt x="2351" y="2598"/>
                  </a:lnTo>
                  <a:lnTo>
                    <a:pt x="2522" y="2692"/>
                  </a:lnTo>
                  <a:lnTo>
                    <a:pt x="2673" y="2806"/>
                  </a:lnTo>
                  <a:lnTo>
                    <a:pt x="2806" y="2958"/>
                  </a:lnTo>
                  <a:lnTo>
                    <a:pt x="2806" y="2958"/>
                  </a:lnTo>
                  <a:lnTo>
                    <a:pt x="2957" y="3185"/>
                  </a:lnTo>
                  <a:lnTo>
                    <a:pt x="3071" y="3375"/>
                  </a:lnTo>
                  <a:lnTo>
                    <a:pt x="3147" y="3450"/>
                  </a:lnTo>
                  <a:lnTo>
                    <a:pt x="3223" y="3507"/>
                  </a:lnTo>
                  <a:lnTo>
                    <a:pt x="3337" y="3564"/>
                  </a:lnTo>
                  <a:lnTo>
                    <a:pt x="3469" y="3621"/>
                  </a:lnTo>
                  <a:lnTo>
                    <a:pt x="3469" y="3621"/>
                  </a:lnTo>
                  <a:lnTo>
                    <a:pt x="3621" y="3659"/>
                  </a:lnTo>
                  <a:lnTo>
                    <a:pt x="3772" y="3678"/>
                  </a:lnTo>
                  <a:lnTo>
                    <a:pt x="3772" y="3678"/>
                  </a:lnTo>
                  <a:lnTo>
                    <a:pt x="3905" y="3678"/>
                  </a:lnTo>
                  <a:lnTo>
                    <a:pt x="4038" y="3659"/>
                  </a:lnTo>
                  <a:lnTo>
                    <a:pt x="4284" y="3602"/>
                  </a:lnTo>
                  <a:lnTo>
                    <a:pt x="4777" y="3450"/>
                  </a:lnTo>
                  <a:lnTo>
                    <a:pt x="4777" y="3450"/>
                  </a:lnTo>
                  <a:lnTo>
                    <a:pt x="5099" y="3356"/>
                  </a:lnTo>
                  <a:lnTo>
                    <a:pt x="5270" y="3337"/>
                  </a:lnTo>
                  <a:lnTo>
                    <a:pt x="5440" y="3337"/>
                  </a:lnTo>
                  <a:lnTo>
                    <a:pt x="5440" y="3337"/>
                  </a:lnTo>
                  <a:lnTo>
                    <a:pt x="5573" y="3337"/>
                  </a:lnTo>
                  <a:lnTo>
                    <a:pt x="5687" y="3356"/>
                  </a:lnTo>
                  <a:lnTo>
                    <a:pt x="5819" y="3394"/>
                  </a:lnTo>
                  <a:lnTo>
                    <a:pt x="5952" y="3432"/>
                  </a:lnTo>
                  <a:lnTo>
                    <a:pt x="5952" y="3432"/>
                  </a:lnTo>
                  <a:lnTo>
                    <a:pt x="6009" y="3469"/>
                  </a:lnTo>
                  <a:lnTo>
                    <a:pt x="6066" y="3507"/>
                  </a:lnTo>
                  <a:lnTo>
                    <a:pt x="6161" y="3621"/>
                  </a:lnTo>
                  <a:lnTo>
                    <a:pt x="6274" y="3735"/>
                  </a:lnTo>
                  <a:lnTo>
                    <a:pt x="6331" y="3773"/>
                  </a:lnTo>
                  <a:lnTo>
                    <a:pt x="6388" y="3811"/>
                  </a:lnTo>
                  <a:lnTo>
                    <a:pt x="6388" y="3811"/>
                  </a:lnTo>
                  <a:lnTo>
                    <a:pt x="6540" y="3848"/>
                  </a:lnTo>
                  <a:lnTo>
                    <a:pt x="6710" y="3867"/>
                  </a:lnTo>
                  <a:lnTo>
                    <a:pt x="6710" y="3867"/>
                  </a:lnTo>
                  <a:lnTo>
                    <a:pt x="6862" y="3848"/>
                  </a:lnTo>
                  <a:lnTo>
                    <a:pt x="7013" y="3811"/>
                  </a:lnTo>
                  <a:lnTo>
                    <a:pt x="7317" y="3716"/>
                  </a:lnTo>
                  <a:lnTo>
                    <a:pt x="7639" y="3602"/>
                  </a:lnTo>
                  <a:lnTo>
                    <a:pt x="7791" y="3564"/>
                  </a:lnTo>
                  <a:lnTo>
                    <a:pt x="7961" y="3526"/>
                  </a:lnTo>
                  <a:lnTo>
                    <a:pt x="7961" y="3526"/>
                  </a:lnTo>
                  <a:lnTo>
                    <a:pt x="8113" y="3526"/>
                  </a:lnTo>
                  <a:lnTo>
                    <a:pt x="8113" y="3526"/>
                  </a:lnTo>
                  <a:lnTo>
                    <a:pt x="8321" y="3545"/>
                  </a:lnTo>
                  <a:lnTo>
                    <a:pt x="8511" y="3564"/>
                  </a:lnTo>
                  <a:lnTo>
                    <a:pt x="8928" y="3640"/>
                  </a:lnTo>
                  <a:lnTo>
                    <a:pt x="9326" y="3716"/>
                  </a:lnTo>
                  <a:lnTo>
                    <a:pt x="9534" y="3754"/>
                  </a:lnTo>
                  <a:lnTo>
                    <a:pt x="9724" y="3754"/>
                  </a:lnTo>
                  <a:lnTo>
                    <a:pt x="9724" y="3754"/>
                  </a:lnTo>
                  <a:lnTo>
                    <a:pt x="9781" y="3754"/>
                  </a:lnTo>
                  <a:lnTo>
                    <a:pt x="9781" y="3754"/>
                  </a:lnTo>
                  <a:lnTo>
                    <a:pt x="9932" y="3754"/>
                  </a:lnTo>
                  <a:lnTo>
                    <a:pt x="10084" y="3716"/>
                  </a:lnTo>
                  <a:lnTo>
                    <a:pt x="10236" y="3678"/>
                  </a:lnTo>
                  <a:lnTo>
                    <a:pt x="10368" y="3621"/>
                  </a:lnTo>
                  <a:lnTo>
                    <a:pt x="10653" y="3469"/>
                  </a:lnTo>
                  <a:lnTo>
                    <a:pt x="10918" y="3299"/>
                  </a:lnTo>
                  <a:lnTo>
                    <a:pt x="10918" y="3299"/>
                  </a:lnTo>
                  <a:lnTo>
                    <a:pt x="11145" y="3166"/>
                  </a:lnTo>
                  <a:lnTo>
                    <a:pt x="11354" y="3090"/>
                  </a:lnTo>
                  <a:lnTo>
                    <a:pt x="11581" y="3052"/>
                  </a:lnTo>
                  <a:lnTo>
                    <a:pt x="11790" y="3033"/>
                  </a:lnTo>
                  <a:lnTo>
                    <a:pt x="11790" y="3033"/>
                  </a:lnTo>
                  <a:lnTo>
                    <a:pt x="11922" y="3033"/>
                  </a:lnTo>
                  <a:lnTo>
                    <a:pt x="12074" y="3052"/>
                  </a:lnTo>
                  <a:lnTo>
                    <a:pt x="12377" y="3109"/>
                  </a:lnTo>
                  <a:lnTo>
                    <a:pt x="13022" y="3280"/>
                  </a:lnTo>
                  <a:lnTo>
                    <a:pt x="13022" y="3280"/>
                  </a:lnTo>
                  <a:lnTo>
                    <a:pt x="13135" y="3299"/>
                  </a:lnTo>
                  <a:lnTo>
                    <a:pt x="13135" y="3299"/>
                  </a:lnTo>
                  <a:lnTo>
                    <a:pt x="13287" y="3280"/>
                  </a:lnTo>
                  <a:lnTo>
                    <a:pt x="13439" y="3242"/>
                  </a:lnTo>
                  <a:lnTo>
                    <a:pt x="13609" y="3166"/>
                  </a:lnTo>
                  <a:lnTo>
                    <a:pt x="13799" y="3090"/>
                  </a:lnTo>
                  <a:lnTo>
                    <a:pt x="14102" y="2920"/>
                  </a:lnTo>
                  <a:lnTo>
                    <a:pt x="14348" y="2806"/>
                  </a:lnTo>
                  <a:lnTo>
                    <a:pt x="14348" y="2806"/>
                  </a:lnTo>
                  <a:lnTo>
                    <a:pt x="14879" y="2598"/>
                  </a:lnTo>
                  <a:lnTo>
                    <a:pt x="15410" y="2446"/>
                  </a:lnTo>
                  <a:lnTo>
                    <a:pt x="15959" y="2294"/>
                  </a:lnTo>
                  <a:lnTo>
                    <a:pt x="16509" y="2181"/>
                  </a:lnTo>
                  <a:lnTo>
                    <a:pt x="16509" y="2181"/>
                  </a:lnTo>
                  <a:lnTo>
                    <a:pt x="16699" y="2124"/>
                  </a:lnTo>
                  <a:lnTo>
                    <a:pt x="16812" y="2086"/>
                  </a:lnTo>
                  <a:lnTo>
                    <a:pt x="16907" y="2029"/>
                  </a:lnTo>
                  <a:lnTo>
                    <a:pt x="16983" y="1972"/>
                  </a:lnTo>
                  <a:lnTo>
                    <a:pt x="17059" y="1896"/>
                  </a:lnTo>
                  <a:lnTo>
                    <a:pt x="17116" y="1820"/>
                  </a:lnTo>
                  <a:lnTo>
                    <a:pt x="17154" y="1707"/>
                  </a:lnTo>
                  <a:lnTo>
                    <a:pt x="17154" y="1707"/>
                  </a:lnTo>
                  <a:lnTo>
                    <a:pt x="17191" y="1555"/>
                  </a:lnTo>
                  <a:lnTo>
                    <a:pt x="17191" y="1422"/>
                  </a:lnTo>
                  <a:lnTo>
                    <a:pt x="17191" y="1271"/>
                  </a:lnTo>
                  <a:lnTo>
                    <a:pt x="17173" y="1138"/>
                  </a:lnTo>
                  <a:lnTo>
                    <a:pt x="17135" y="1005"/>
                  </a:lnTo>
                  <a:lnTo>
                    <a:pt x="17097" y="873"/>
                  </a:lnTo>
                  <a:lnTo>
                    <a:pt x="17040" y="759"/>
                  </a:lnTo>
                  <a:lnTo>
                    <a:pt x="16964" y="645"/>
                  </a:lnTo>
                  <a:lnTo>
                    <a:pt x="16888" y="532"/>
                  </a:lnTo>
                  <a:lnTo>
                    <a:pt x="16793" y="437"/>
                  </a:lnTo>
                  <a:lnTo>
                    <a:pt x="16699" y="342"/>
                  </a:lnTo>
                  <a:lnTo>
                    <a:pt x="16585" y="247"/>
                  </a:lnTo>
                  <a:lnTo>
                    <a:pt x="16471" y="172"/>
                  </a:lnTo>
                  <a:lnTo>
                    <a:pt x="16339" y="115"/>
                  </a:lnTo>
                  <a:lnTo>
                    <a:pt x="16206" y="58"/>
                  </a:lnTo>
                  <a:lnTo>
                    <a:pt x="16073" y="20"/>
                  </a:lnTo>
                  <a:lnTo>
                    <a:pt x="16073" y="20"/>
                  </a:lnTo>
                  <a:lnTo>
                    <a:pt x="16016"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 name="Google Shape;42;p2"/>
            <p:cNvSpPr/>
            <p:nvPr/>
          </p:nvSpPr>
          <p:spPr>
            <a:xfrm>
              <a:off x="-475625" y="4193675"/>
              <a:ext cx="327900" cy="85325"/>
            </a:xfrm>
            <a:custGeom>
              <a:avLst/>
              <a:gdLst/>
              <a:ahLst/>
              <a:cxnLst/>
              <a:rect l="l" t="t" r="r" b="b"/>
              <a:pathLst>
                <a:path w="13116" h="3413" extrusionOk="0">
                  <a:moveTo>
                    <a:pt x="171" y="1"/>
                  </a:moveTo>
                  <a:lnTo>
                    <a:pt x="114" y="20"/>
                  </a:lnTo>
                  <a:lnTo>
                    <a:pt x="76" y="39"/>
                  </a:lnTo>
                  <a:lnTo>
                    <a:pt x="38" y="77"/>
                  </a:lnTo>
                  <a:lnTo>
                    <a:pt x="19" y="133"/>
                  </a:lnTo>
                  <a:lnTo>
                    <a:pt x="0" y="399"/>
                  </a:lnTo>
                  <a:lnTo>
                    <a:pt x="0" y="645"/>
                  </a:lnTo>
                  <a:lnTo>
                    <a:pt x="19" y="892"/>
                  </a:lnTo>
                  <a:lnTo>
                    <a:pt x="76" y="1119"/>
                  </a:lnTo>
                  <a:lnTo>
                    <a:pt x="152" y="1328"/>
                  </a:lnTo>
                  <a:lnTo>
                    <a:pt x="265" y="1517"/>
                  </a:lnTo>
                  <a:lnTo>
                    <a:pt x="379" y="1707"/>
                  </a:lnTo>
                  <a:lnTo>
                    <a:pt x="512" y="1877"/>
                  </a:lnTo>
                  <a:lnTo>
                    <a:pt x="682" y="2029"/>
                  </a:lnTo>
                  <a:lnTo>
                    <a:pt x="853" y="2180"/>
                  </a:lnTo>
                  <a:lnTo>
                    <a:pt x="1062" y="2313"/>
                  </a:lnTo>
                  <a:lnTo>
                    <a:pt x="1270" y="2427"/>
                  </a:lnTo>
                  <a:lnTo>
                    <a:pt x="1479" y="2560"/>
                  </a:lnTo>
                  <a:lnTo>
                    <a:pt x="1725" y="2654"/>
                  </a:lnTo>
                  <a:lnTo>
                    <a:pt x="1952" y="2749"/>
                  </a:lnTo>
                  <a:lnTo>
                    <a:pt x="2218" y="2844"/>
                  </a:lnTo>
                  <a:lnTo>
                    <a:pt x="2729" y="2995"/>
                  </a:lnTo>
                  <a:lnTo>
                    <a:pt x="3260" y="3109"/>
                  </a:lnTo>
                  <a:lnTo>
                    <a:pt x="3810" y="3204"/>
                  </a:lnTo>
                  <a:lnTo>
                    <a:pt x="4340" y="3280"/>
                  </a:lnTo>
                  <a:lnTo>
                    <a:pt x="4852" y="3337"/>
                  </a:lnTo>
                  <a:lnTo>
                    <a:pt x="5345" y="3375"/>
                  </a:lnTo>
                  <a:lnTo>
                    <a:pt x="6179" y="3412"/>
                  </a:lnTo>
                  <a:lnTo>
                    <a:pt x="6558" y="3412"/>
                  </a:lnTo>
                  <a:lnTo>
                    <a:pt x="7108" y="3393"/>
                  </a:lnTo>
                  <a:lnTo>
                    <a:pt x="7657" y="3356"/>
                  </a:lnTo>
                  <a:lnTo>
                    <a:pt x="8207" y="3299"/>
                  </a:lnTo>
                  <a:lnTo>
                    <a:pt x="8738" y="3223"/>
                  </a:lnTo>
                  <a:lnTo>
                    <a:pt x="9287" y="3109"/>
                  </a:lnTo>
                  <a:lnTo>
                    <a:pt x="9818" y="2976"/>
                  </a:lnTo>
                  <a:lnTo>
                    <a:pt x="10349" y="2825"/>
                  </a:lnTo>
                  <a:lnTo>
                    <a:pt x="10860" y="2654"/>
                  </a:lnTo>
                  <a:lnTo>
                    <a:pt x="11258" y="2503"/>
                  </a:lnTo>
                  <a:lnTo>
                    <a:pt x="11675" y="2332"/>
                  </a:lnTo>
                  <a:lnTo>
                    <a:pt x="12073" y="2124"/>
                  </a:lnTo>
                  <a:lnTo>
                    <a:pt x="12263" y="2010"/>
                  </a:lnTo>
                  <a:lnTo>
                    <a:pt x="12434" y="1877"/>
                  </a:lnTo>
                  <a:lnTo>
                    <a:pt x="12585" y="1745"/>
                  </a:lnTo>
                  <a:lnTo>
                    <a:pt x="12737" y="1593"/>
                  </a:lnTo>
                  <a:lnTo>
                    <a:pt x="12870" y="1422"/>
                  </a:lnTo>
                  <a:lnTo>
                    <a:pt x="12964" y="1252"/>
                  </a:lnTo>
                  <a:lnTo>
                    <a:pt x="13059" y="1062"/>
                  </a:lnTo>
                  <a:lnTo>
                    <a:pt x="13097" y="854"/>
                  </a:lnTo>
                  <a:lnTo>
                    <a:pt x="13116" y="626"/>
                  </a:lnTo>
                  <a:lnTo>
                    <a:pt x="13116" y="399"/>
                  </a:lnTo>
                  <a:lnTo>
                    <a:pt x="13078" y="323"/>
                  </a:lnTo>
                  <a:lnTo>
                    <a:pt x="13040" y="266"/>
                  </a:lnTo>
                  <a:lnTo>
                    <a:pt x="12983" y="228"/>
                  </a:lnTo>
                  <a:lnTo>
                    <a:pt x="12851" y="228"/>
                  </a:lnTo>
                  <a:lnTo>
                    <a:pt x="12794" y="266"/>
                  </a:lnTo>
                  <a:lnTo>
                    <a:pt x="12756" y="323"/>
                  </a:lnTo>
                  <a:lnTo>
                    <a:pt x="12756" y="399"/>
                  </a:lnTo>
                  <a:lnTo>
                    <a:pt x="12775" y="513"/>
                  </a:lnTo>
                  <a:lnTo>
                    <a:pt x="12775" y="645"/>
                  </a:lnTo>
                  <a:lnTo>
                    <a:pt x="12756" y="759"/>
                  </a:lnTo>
                  <a:lnTo>
                    <a:pt x="12737" y="873"/>
                  </a:lnTo>
                  <a:lnTo>
                    <a:pt x="12661" y="1081"/>
                  </a:lnTo>
                  <a:lnTo>
                    <a:pt x="12528" y="1271"/>
                  </a:lnTo>
                  <a:lnTo>
                    <a:pt x="12396" y="1460"/>
                  </a:lnTo>
                  <a:lnTo>
                    <a:pt x="12206" y="1612"/>
                  </a:lnTo>
                  <a:lnTo>
                    <a:pt x="12017" y="1763"/>
                  </a:lnTo>
                  <a:lnTo>
                    <a:pt x="11789" y="1896"/>
                  </a:lnTo>
                  <a:lnTo>
                    <a:pt x="11562" y="2010"/>
                  </a:lnTo>
                  <a:lnTo>
                    <a:pt x="11315" y="2124"/>
                  </a:lnTo>
                  <a:lnTo>
                    <a:pt x="10823" y="2313"/>
                  </a:lnTo>
                  <a:lnTo>
                    <a:pt x="10349" y="2465"/>
                  </a:lnTo>
                  <a:lnTo>
                    <a:pt x="9932" y="2597"/>
                  </a:lnTo>
                  <a:lnTo>
                    <a:pt x="9515" y="2711"/>
                  </a:lnTo>
                  <a:lnTo>
                    <a:pt x="9079" y="2806"/>
                  </a:lnTo>
                  <a:lnTo>
                    <a:pt x="8643" y="2882"/>
                  </a:lnTo>
                  <a:lnTo>
                    <a:pt x="8226" y="2939"/>
                  </a:lnTo>
                  <a:lnTo>
                    <a:pt x="7790" y="2995"/>
                  </a:lnTo>
                  <a:lnTo>
                    <a:pt x="7354" y="3033"/>
                  </a:lnTo>
                  <a:lnTo>
                    <a:pt x="6918" y="3052"/>
                  </a:lnTo>
                  <a:lnTo>
                    <a:pt x="6331" y="3052"/>
                  </a:lnTo>
                  <a:lnTo>
                    <a:pt x="5553" y="3033"/>
                  </a:lnTo>
                  <a:lnTo>
                    <a:pt x="5099" y="3014"/>
                  </a:lnTo>
                  <a:lnTo>
                    <a:pt x="4606" y="2976"/>
                  </a:lnTo>
                  <a:lnTo>
                    <a:pt x="4075" y="2901"/>
                  </a:lnTo>
                  <a:lnTo>
                    <a:pt x="3563" y="2825"/>
                  </a:lnTo>
                  <a:lnTo>
                    <a:pt x="3033" y="2711"/>
                  </a:lnTo>
                  <a:lnTo>
                    <a:pt x="2540" y="2578"/>
                  </a:lnTo>
                  <a:lnTo>
                    <a:pt x="2047" y="2427"/>
                  </a:lnTo>
                  <a:lnTo>
                    <a:pt x="1820" y="2332"/>
                  </a:lnTo>
                  <a:lnTo>
                    <a:pt x="1611" y="2218"/>
                  </a:lnTo>
                  <a:lnTo>
                    <a:pt x="1403" y="2124"/>
                  </a:lnTo>
                  <a:lnTo>
                    <a:pt x="1213" y="1991"/>
                  </a:lnTo>
                  <a:lnTo>
                    <a:pt x="1043" y="1877"/>
                  </a:lnTo>
                  <a:lnTo>
                    <a:pt x="872" y="1726"/>
                  </a:lnTo>
                  <a:lnTo>
                    <a:pt x="739" y="1574"/>
                  </a:lnTo>
                  <a:lnTo>
                    <a:pt x="607" y="1422"/>
                  </a:lnTo>
                  <a:lnTo>
                    <a:pt x="512" y="1252"/>
                  </a:lnTo>
                  <a:lnTo>
                    <a:pt x="436" y="1062"/>
                  </a:lnTo>
                  <a:lnTo>
                    <a:pt x="379" y="873"/>
                  </a:lnTo>
                  <a:lnTo>
                    <a:pt x="341" y="664"/>
                  </a:lnTo>
                  <a:lnTo>
                    <a:pt x="341" y="456"/>
                  </a:lnTo>
                  <a:lnTo>
                    <a:pt x="360" y="228"/>
                  </a:lnTo>
                  <a:lnTo>
                    <a:pt x="360" y="171"/>
                  </a:lnTo>
                  <a:lnTo>
                    <a:pt x="360" y="133"/>
                  </a:lnTo>
                  <a:lnTo>
                    <a:pt x="303" y="58"/>
                  </a:lnTo>
                  <a:lnTo>
                    <a:pt x="247" y="20"/>
                  </a:lnTo>
                  <a:lnTo>
                    <a:pt x="17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 name="Google Shape;43;p2"/>
            <p:cNvSpPr/>
            <p:nvPr/>
          </p:nvSpPr>
          <p:spPr>
            <a:xfrm>
              <a:off x="-475625" y="4193675"/>
              <a:ext cx="327900" cy="85325"/>
            </a:xfrm>
            <a:custGeom>
              <a:avLst/>
              <a:gdLst/>
              <a:ahLst/>
              <a:cxnLst/>
              <a:rect l="l" t="t" r="r" b="b"/>
              <a:pathLst>
                <a:path w="13116" h="3413" fill="none" extrusionOk="0">
                  <a:moveTo>
                    <a:pt x="171" y="1"/>
                  </a:moveTo>
                  <a:lnTo>
                    <a:pt x="171" y="1"/>
                  </a:lnTo>
                  <a:lnTo>
                    <a:pt x="114" y="20"/>
                  </a:lnTo>
                  <a:lnTo>
                    <a:pt x="76" y="39"/>
                  </a:lnTo>
                  <a:lnTo>
                    <a:pt x="38" y="77"/>
                  </a:lnTo>
                  <a:lnTo>
                    <a:pt x="19" y="133"/>
                  </a:lnTo>
                  <a:lnTo>
                    <a:pt x="19" y="133"/>
                  </a:lnTo>
                  <a:lnTo>
                    <a:pt x="0" y="399"/>
                  </a:lnTo>
                  <a:lnTo>
                    <a:pt x="0" y="645"/>
                  </a:lnTo>
                  <a:lnTo>
                    <a:pt x="19" y="892"/>
                  </a:lnTo>
                  <a:lnTo>
                    <a:pt x="76" y="1119"/>
                  </a:lnTo>
                  <a:lnTo>
                    <a:pt x="152" y="1328"/>
                  </a:lnTo>
                  <a:lnTo>
                    <a:pt x="265" y="1517"/>
                  </a:lnTo>
                  <a:lnTo>
                    <a:pt x="379" y="1707"/>
                  </a:lnTo>
                  <a:lnTo>
                    <a:pt x="512" y="1877"/>
                  </a:lnTo>
                  <a:lnTo>
                    <a:pt x="682" y="2029"/>
                  </a:lnTo>
                  <a:lnTo>
                    <a:pt x="853" y="2180"/>
                  </a:lnTo>
                  <a:lnTo>
                    <a:pt x="1062" y="2313"/>
                  </a:lnTo>
                  <a:lnTo>
                    <a:pt x="1270" y="2427"/>
                  </a:lnTo>
                  <a:lnTo>
                    <a:pt x="1479" y="2560"/>
                  </a:lnTo>
                  <a:lnTo>
                    <a:pt x="1725" y="2654"/>
                  </a:lnTo>
                  <a:lnTo>
                    <a:pt x="1952" y="2749"/>
                  </a:lnTo>
                  <a:lnTo>
                    <a:pt x="2218" y="2844"/>
                  </a:lnTo>
                  <a:lnTo>
                    <a:pt x="2729" y="2995"/>
                  </a:lnTo>
                  <a:lnTo>
                    <a:pt x="3260" y="3109"/>
                  </a:lnTo>
                  <a:lnTo>
                    <a:pt x="3810" y="3204"/>
                  </a:lnTo>
                  <a:lnTo>
                    <a:pt x="4340" y="3280"/>
                  </a:lnTo>
                  <a:lnTo>
                    <a:pt x="4852" y="3337"/>
                  </a:lnTo>
                  <a:lnTo>
                    <a:pt x="5345" y="3375"/>
                  </a:lnTo>
                  <a:lnTo>
                    <a:pt x="6179" y="3412"/>
                  </a:lnTo>
                  <a:lnTo>
                    <a:pt x="6179" y="3412"/>
                  </a:lnTo>
                  <a:lnTo>
                    <a:pt x="6558" y="3412"/>
                  </a:lnTo>
                  <a:lnTo>
                    <a:pt x="6558" y="3412"/>
                  </a:lnTo>
                  <a:lnTo>
                    <a:pt x="7108" y="3393"/>
                  </a:lnTo>
                  <a:lnTo>
                    <a:pt x="7657" y="3356"/>
                  </a:lnTo>
                  <a:lnTo>
                    <a:pt x="8207" y="3299"/>
                  </a:lnTo>
                  <a:lnTo>
                    <a:pt x="8738" y="3223"/>
                  </a:lnTo>
                  <a:lnTo>
                    <a:pt x="9287" y="3109"/>
                  </a:lnTo>
                  <a:lnTo>
                    <a:pt x="9818" y="2976"/>
                  </a:lnTo>
                  <a:lnTo>
                    <a:pt x="10349" y="2825"/>
                  </a:lnTo>
                  <a:lnTo>
                    <a:pt x="10860" y="2654"/>
                  </a:lnTo>
                  <a:lnTo>
                    <a:pt x="10860" y="2654"/>
                  </a:lnTo>
                  <a:lnTo>
                    <a:pt x="11258" y="2503"/>
                  </a:lnTo>
                  <a:lnTo>
                    <a:pt x="11675" y="2332"/>
                  </a:lnTo>
                  <a:lnTo>
                    <a:pt x="12073" y="2124"/>
                  </a:lnTo>
                  <a:lnTo>
                    <a:pt x="12263" y="2010"/>
                  </a:lnTo>
                  <a:lnTo>
                    <a:pt x="12434" y="1877"/>
                  </a:lnTo>
                  <a:lnTo>
                    <a:pt x="12585" y="1745"/>
                  </a:lnTo>
                  <a:lnTo>
                    <a:pt x="12737" y="1593"/>
                  </a:lnTo>
                  <a:lnTo>
                    <a:pt x="12870" y="1422"/>
                  </a:lnTo>
                  <a:lnTo>
                    <a:pt x="12964" y="1252"/>
                  </a:lnTo>
                  <a:lnTo>
                    <a:pt x="13059" y="1062"/>
                  </a:lnTo>
                  <a:lnTo>
                    <a:pt x="13097" y="854"/>
                  </a:lnTo>
                  <a:lnTo>
                    <a:pt x="13116" y="626"/>
                  </a:lnTo>
                  <a:lnTo>
                    <a:pt x="13116" y="399"/>
                  </a:lnTo>
                  <a:lnTo>
                    <a:pt x="13116" y="399"/>
                  </a:lnTo>
                  <a:lnTo>
                    <a:pt x="13078" y="323"/>
                  </a:lnTo>
                  <a:lnTo>
                    <a:pt x="13040" y="266"/>
                  </a:lnTo>
                  <a:lnTo>
                    <a:pt x="12983" y="228"/>
                  </a:lnTo>
                  <a:lnTo>
                    <a:pt x="12907" y="228"/>
                  </a:lnTo>
                  <a:lnTo>
                    <a:pt x="12907" y="228"/>
                  </a:lnTo>
                  <a:lnTo>
                    <a:pt x="12851" y="228"/>
                  </a:lnTo>
                  <a:lnTo>
                    <a:pt x="12794" y="266"/>
                  </a:lnTo>
                  <a:lnTo>
                    <a:pt x="12756" y="323"/>
                  </a:lnTo>
                  <a:lnTo>
                    <a:pt x="12756" y="399"/>
                  </a:lnTo>
                  <a:lnTo>
                    <a:pt x="12756" y="399"/>
                  </a:lnTo>
                  <a:lnTo>
                    <a:pt x="12775" y="513"/>
                  </a:lnTo>
                  <a:lnTo>
                    <a:pt x="12775" y="645"/>
                  </a:lnTo>
                  <a:lnTo>
                    <a:pt x="12756" y="759"/>
                  </a:lnTo>
                  <a:lnTo>
                    <a:pt x="12737" y="873"/>
                  </a:lnTo>
                  <a:lnTo>
                    <a:pt x="12661" y="1081"/>
                  </a:lnTo>
                  <a:lnTo>
                    <a:pt x="12528" y="1271"/>
                  </a:lnTo>
                  <a:lnTo>
                    <a:pt x="12396" y="1460"/>
                  </a:lnTo>
                  <a:lnTo>
                    <a:pt x="12206" y="1612"/>
                  </a:lnTo>
                  <a:lnTo>
                    <a:pt x="12017" y="1763"/>
                  </a:lnTo>
                  <a:lnTo>
                    <a:pt x="11789" y="1896"/>
                  </a:lnTo>
                  <a:lnTo>
                    <a:pt x="11562" y="2010"/>
                  </a:lnTo>
                  <a:lnTo>
                    <a:pt x="11315" y="2124"/>
                  </a:lnTo>
                  <a:lnTo>
                    <a:pt x="10823" y="2313"/>
                  </a:lnTo>
                  <a:lnTo>
                    <a:pt x="10349" y="2465"/>
                  </a:lnTo>
                  <a:lnTo>
                    <a:pt x="9932" y="2597"/>
                  </a:lnTo>
                  <a:lnTo>
                    <a:pt x="9932" y="2597"/>
                  </a:lnTo>
                  <a:lnTo>
                    <a:pt x="9515" y="2711"/>
                  </a:lnTo>
                  <a:lnTo>
                    <a:pt x="9079" y="2806"/>
                  </a:lnTo>
                  <a:lnTo>
                    <a:pt x="8643" y="2882"/>
                  </a:lnTo>
                  <a:lnTo>
                    <a:pt x="8226" y="2939"/>
                  </a:lnTo>
                  <a:lnTo>
                    <a:pt x="7790" y="2995"/>
                  </a:lnTo>
                  <a:lnTo>
                    <a:pt x="7354" y="3033"/>
                  </a:lnTo>
                  <a:lnTo>
                    <a:pt x="6918" y="3052"/>
                  </a:lnTo>
                  <a:lnTo>
                    <a:pt x="6482" y="3052"/>
                  </a:lnTo>
                  <a:lnTo>
                    <a:pt x="6482" y="3052"/>
                  </a:lnTo>
                  <a:lnTo>
                    <a:pt x="6331" y="3052"/>
                  </a:lnTo>
                  <a:lnTo>
                    <a:pt x="6331" y="3052"/>
                  </a:lnTo>
                  <a:lnTo>
                    <a:pt x="5553" y="3033"/>
                  </a:lnTo>
                  <a:lnTo>
                    <a:pt x="5099" y="3014"/>
                  </a:lnTo>
                  <a:lnTo>
                    <a:pt x="4606" y="2976"/>
                  </a:lnTo>
                  <a:lnTo>
                    <a:pt x="4075" y="2901"/>
                  </a:lnTo>
                  <a:lnTo>
                    <a:pt x="3563" y="2825"/>
                  </a:lnTo>
                  <a:lnTo>
                    <a:pt x="3033" y="2711"/>
                  </a:lnTo>
                  <a:lnTo>
                    <a:pt x="2540" y="2578"/>
                  </a:lnTo>
                  <a:lnTo>
                    <a:pt x="2047" y="2427"/>
                  </a:lnTo>
                  <a:lnTo>
                    <a:pt x="1820" y="2332"/>
                  </a:lnTo>
                  <a:lnTo>
                    <a:pt x="1611" y="2218"/>
                  </a:lnTo>
                  <a:lnTo>
                    <a:pt x="1403" y="2124"/>
                  </a:lnTo>
                  <a:lnTo>
                    <a:pt x="1213" y="1991"/>
                  </a:lnTo>
                  <a:lnTo>
                    <a:pt x="1043" y="1877"/>
                  </a:lnTo>
                  <a:lnTo>
                    <a:pt x="872" y="1726"/>
                  </a:lnTo>
                  <a:lnTo>
                    <a:pt x="739" y="1574"/>
                  </a:lnTo>
                  <a:lnTo>
                    <a:pt x="607" y="1422"/>
                  </a:lnTo>
                  <a:lnTo>
                    <a:pt x="512" y="1252"/>
                  </a:lnTo>
                  <a:lnTo>
                    <a:pt x="436" y="1062"/>
                  </a:lnTo>
                  <a:lnTo>
                    <a:pt x="379" y="873"/>
                  </a:lnTo>
                  <a:lnTo>
                    <a:pt x="341" y="664"/>
                  </a:lnTo>
                  <a:lnTo>
                    <a:pt x="341" y="456"/>
                  </a:lnTo>
                  <a:lnTo>
                    <a:pt x="360" y="228"/>
                  </a:lnTo>
                  <a:lnTo>
                    <a:pt x="360" y="228"/>
                  </a:lnTo>
                  <a:lnTo>
                    <a:pt x="360" y="171"/>
                  </a:lnTo>
                  <a:lnTo>
                    <a:pt x="360" y="133"/>
                  </a:lnTo>
                  <a:lnTo>
                    <a:pt x="303" y="58"/>
                  </a:lnTo>
                  <a:lnTo>
                    <a:pt x="247" y="20"/>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4" name="Google Shape;44;p2"/>
            <p:cNvSpPr/>
            <p:nvPr/>
          </p:nvSpPr>
          <p:spPr>
            <a:xfrm>
              <a:off x="-277575" y="3989450"/>
              <a:ext cx="17550" cy="13300"/>
            </a:xfrm>
            <a:custGeom>
              <a:avLst/>
              <a:gdLst/>
              <a:ahLst/>
              <a:cxnLst/>
              <a:rect l="l" t="t" r="r" b="b"/>
              <a:pathLst>
                <a:path w="702" h="532" extrusionOk="0">
                  <a:moveTo>
                    <a:pt x="171" y="1"/>
                  </a:moveTo>
                  <a:lnTo>
                    <a:pt x="114" y="20"/>
                  </a:lnTo>
                  <a:lnTo>
                    <a:pt x="58" y="58"/>
                  </a:lnTo>
                  <a:lnTo>
                    <a:pt x="20" y="115"/>
                  </a:lnTo>
                  <a:lnTo>
                    <a:pt x="1" y="171"/>
                  </a:lnTo>
                  <a:lnTo>
                    <a:pt x="20" y="247"/>
                  </a:lnTo>
                  <a:lnTo>
                    <a:pt x="58" y="304"/>
                  </a:lnTo>
                  <a:lnTo>
                    <a:pt x="114" y="342"/>
                  </a:lnTo>
                  <a:lnTo>
                    <a:pt x="190" y="361"/>
                  </a:lnTo>
                  <a:lnTo>
                    <a:pt x="247" y="361"/>
                  </a:lnTo>
                  <a:lnTo>
                    <a:pt x="304" y="399"/>
                  </a:lnTo>
                  <a:lnTo>
                    <a:pt x="418" y="475"/>
                  </a:lnTo>
                  <a:lnTo>
                    <a:pt x="475" y="513"/>
                  </a:lnTo>
                  <a:lnTo>
                    <a:pt x="531" y="532"/>
                  </a:lnTo>
                  <a:lnTo>
                    <a:pt x="569" y="513"/>
                  </a:lnTo>
                  <a:lnTo>
                    <a:pt x="626" y="494"/>
                  </a:lnTo>
                  <a:lnTo>
                    <a:pt x="664" y="456"/>
                  </a:lnTo>
                  <a:lnTo>
                    <a:pt x="683" y="418"/>
                  </a:lnTo>
                  <a:lnTo>
                    <a:pt x="702" y="380"/>
                  </a:lnTo>
                  <a:lnTo>
                    <a:pt x="702" y="323"/>
                  </a:lnTo>
                  <a:lnTo>
                    <a:pt x="683" y="266"/>
                  </a:lnTo>
                  <a:lnTo>
                    <a:pt x="664" y="228"/>
                  </a:lnTo>
                  <a:lnTo>
                    <a:pt x="550" y="133"/>
                  </a:lnTo>
                  <a:lnTo>
                    <a:pt x="437" y="77"/>
                  </a:lnTo>
                  <a:lnTo>
                    <a:pt x="323" y="20"/>
                  </a:lnTo>
                  <a:lnTo>
                    <a:pt x="190"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5" name="Google Shape;45;p2"/>
            <p:cNvSpPr/>
            <p:nvPr/>
          </p:nvSpPr>
          <p:spPr>
            <a:xfrm>
              <a:off x="-277575" y="3989450"/>
              <a:ext cx="17550" cy="13300"/>
            </a:xfrm>
            <a:custGeom>
              <a:avLst/>
              <a:gdLst/>
              <a:ahLst/>
              <a:cxnLst/>
              <a:rect l="l" t="t" r="r" b="b"/>
              <a:pathLst>
                <a:path w="702" h="532" fill="none" extrusionOk="0">
                  <a:moveTo>
                    <a:pt x="171" y="1"/>
                  </a:moveTo>
                  <a:lnTo>
                    <a:pt x="171" y="1"/>
                  </a:lnTo>
                  <a:lnTo>
                    <a:pt x="114" y="20"/>
                  </a:lnTo>
                  <a:lnTo>
                    <a:pt x="58" y="58"/>
                  </a:lnTo>
                  <a:lnTo>
                    <a:pt x="20" y="115"/>
                  </a:lnTo>
                  <a:lnTo>
                    <a:pt x="1" y="171"/>
                  </a:lnTo>
                  <a:lnTo>
                    <a:pt x="1" y="171"/>
                  </a:lnTo>
                  <a:lnTo>
                    <a:pt x="20" y="247"/>
                  </a:lnTo>
                  <a:lnTo>
                    <a:pt x="58" y="304"/>
                  </a:lnTo>
                  <a:lnTo>
                    <a:pt x="114" y="342"/>
                  </a:lnTo>
                  <a:lnTo>
                    <a:pt x="190" y="361"/>
                  </a:lnTo>
                  <a:lnTo>
                    <a:pt x="190" y="361"/>
                  </a:lnTo>
                  <a:lnTo>
                    <a:pt x="247" y="361"/>
                  </a:lnTo>
                  <a:lnTo>
                    <a:pt x="304" y="399"/>
                  </a:lnTo>
                  <a:lnTo>
                    <a:pt x="418" y="475"/>
                  </a:lnTo>
                  <a:lnTo>
                    <a:pt x="418" y="475"/>
                  </a:lnTo>
                  <a:lnTo>
                    <a:pt x="475" y="513"/>
                  </a:lnTo>
                  <a:lnTo>
                    <a:pt x="531" y="532"/>
                  </a:lnTo>
                  <a:lnTo>
                    <a:pt x="531" y="532"/>
                  </a:lnTo>
                  <a:lnTo>
                    <a:pt x="569" y="513"/>
                  </a:lnTo>
                  <a:lnTo>
                    <a:pt x="626" y="494"/>
                  </a:lnTo>
                  <a:lnTo>
                    <a:pt x="664" y="456"/>
                  </a:lnTo>
                  <a:lnTo>
                    <a:pt x="683" y="418"/>
                  </a:lnTo>
                  <a:lnTo>
                    <a:pt x="702" y="380"/>
                  </a:lnTo>
                  <a:lnTo>
                    <a:pt x="702" y="323"/>
                  </a:lnTo>
                  <a:lnTo>
                    <a:pt x="683" y="266"/>
                  </a:lnTo>
                  <a:lnTo>
                    <a:pt x="664" y="228"/>
                  </a:lnTo>
                  <a:lnTo>
                    <a:pt x="664" y="228"/>
                  </a:lnTo>
                  <a:lnTo>
                    <a:pt x="550" y="133"/>
                  </a:lnTo>
                  <a:lnTo>
                    <a:pt x="437" y="77"/>
                  </a:lnTo>
                  <a:lnTo>
                    <a:pt x="323" y="20"/>
                  </a:lnTo>
                  <a:lnTo>
                    <a:pt x="190" y="1"/>
                  </a:lnTo>
                  <a:lnTo>
                    <a:pt x="190" y="1"/>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6" name="Google Shape;46;p2"/>
            <p:cNvSpPr/>
            <p:nvPr/>
          </p:nvSpPr>
          <p:spPr>
            <a:xfrm>
              <a:off x="-255300" y="4043000"/>
              <a:ext cx="19925" cy="10450"/>
            </a:xfrm>
            <a:custGeom>
              <a:avLst/>
              <a:gdLst/>
              <a:ahLst/>
              <a:cxnLst/>
              <a:rect l="l" t="t" r="r" b="b"/>
              <a:pathLst>
                <a:path w="797" h="418" extrusionOk="0">
                  <a:moveTo>
                    <a:pt x="171" y="1"/>
                  </a:moveTo>
                  <a:lnTo>
                    <a:pt x="114" y="20"/>
                  </a:lnTo>
                  <a:lnTo>
                    <a:pt x="57" y="38"/>
                  </a:lnTo>
                  <a:lnTo>
                    <a:pt x="19" y="76"/>
                  </a:lnTo>
                  <a:lnTo>
                    <a:pt x="0" y="133"/>
                  </a:lnTo>
                  <a:lnTo>
                    <a:pt x="0" y="190"/>
                  </a:lnTo>
                  <a:lnTo>
                    <a:pt x="19" y="266"/>
                  </a:lnTo>
                  <a:lnTo>
                    <a:pt x="57" y="323"/>
                  </a:lnTo>
                  <a:lnTo>
                    <a:pt x="114" y="342"/>
                  </a:lnTo>
                  <a:lnTo>
                    <a:pt x="588" y="418"/>
                  </a:lnTo>
                  <a:lnTo>
                    <a:pt x="683" y="418"/>
                  </a:lnTo>
                  <a:lnTo>
                    <a:pt x="740" y="399"/>
                  </a:lnTo>
                  <a:lnTo>
                    <a:pt x="778" y="361"/>
                  </a:lnTo>
                  <a:lnTo>
                    <a:pt x="797" y="304"/>
                  </a:lnTo>
                  <a:lnTo>
                    <a:pt x="797" y="228"/>
                  </a:lnTo>
                  <a:lnTo>
                    <a:pt x="778" y="171"/>
                  </a:lnTo>
                  <a:lnTo>
                    <a:pt x="740" y="114"/>
                  </a:lnTo>
                  <a:lnTo>
                    <a:pt x="683" y="76"/>
                  </a:lnTo>
                  <a:lnTo>
                    <a:pt x="209"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7" name="Google Shape;47;p2"/>
            <p:cNvSpPr/>
            <p:nvPr/>
          </p:nvSpPr>
          <p:spPr>
            <a:xfrm>
              <a:off x="-255300" y="4043000"/>
              <a:ext cx="19925" cy="10450"/>
            </a:xfrm>
            <a:custGeom>
              <a:avLst/>
              <a:gdLst/>
              <a:ahLst/>
              <a:cxnLst/>
              <a:rect l="l" t="t" r="r" b="b"/>
              <a:pathLst>
                <a:path w="797" h="418" fill="none" extrusionOk="0">
                  <a:moveTo>
                    <a:pt x="171" y="1"/>
                  </a:moveTo>
                  <a:lnTo>
                    <a:pt x="171" y="1"/>
                  </a:lnTo>
                  <a:lnTo>
                    <a:pt x="114" y="20"/>
                  </a:lnTo>
                  <a:lnTo>
                    <a:pt x="57" y="38"/>
                  </a:lnTo>
                  <a:lnTo>
                    <a:pt x="19" y="76"/>
                  </a:lnTo>
                  <a:lnTo>
                    <a:pt x="0" y="133"/>
                  </a:lnTo>
                  <a:lnTo>
                    <a:pt x="0" y="133"/>
                  </a:lnTo>
                  <a:lnTo>
                    <a:pt x="0" y="190"/>
                  </a:lnTo>
                  <a:lnTo>
                    <a:pt x="19" y="266"/>
                  </a:lnTo>
                  <a:lnTo>
                    <a:pt x="57" y="323"/>
                  </a:lnTo>
                  <a:lnTo>
                    <a:pt x="114" y="342"/>
                  </a:lnTo>
                  <a:lnTo>
                    <a:pt x="114" y="342"/>
                  </a:lnTo>
                  <a:lnTo>
                    <a:pt x="588" y="418"/>
                  </a:lnTo>
                  <a:lnTo>
                    <a:pt x="588" y="418"/>
                  </a:lnTo>
                  <a:lnTo>
                    <a:pt x="626" y="418"/>
                  </a:lnTo>
                  <a:lnTo>
                    <a:pt x="626" y="418"/>
                  </a:lnTo>
                  <a:lnTo>
                    <a:pt x="683" y="418"/>
                  </a:lnTo>
                  <a:lnTo>
                    <a:pt x="740" y="399"/>
                  </a:lnTo>
                  <a:lnTo>
                    <a:pt x="778" y="361"/>
                  </a:lnTo>
                  <a:lnTo>
                    <a:pt x="797" y="304"/>
                  </a:lnTo>
                  <a:lnTo>
                    <a:pt x="797" y="304"/>
                  </a:lnTo>
                  <a:lnTo>
                    <a:pt x="797" y="228"/>
                  </a:lnTo>
                  <a:lnTo>
                    <a:pt x="778" y="171"/>
                  </a:lnTo>
                  <a:lnTo>
                    <a:pt x="740" y="114"/>
                  </a:lnTo>
                  <a:lnTo>
                    <a:pt x="683" y="76"/>
                  </a:lnTo>
                  <a:lnTo>
                    <a:pt x="683" y="76"/>
                  </a:lnTo>
                  <a:lnTo>
                    <a:pt x="209" y="1"/>
                  </a:lnTo>
                  <a:lnTo>
                    <a:pt x="209" y="1"/>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8" name="Google Shape;48;p2"/>
            <p:cNvSpPr/>
            <p:nvPr/>
          </p:nvSpPr>
          <p:spPr>
            <a:xfrm>
              <a:off x="-223550" y="4008400"/>
              <a:ext cx="11875" cy="11400"/>
            </a:xfrm>
            <a:custGeom>
              <a:avLst/>
              <a:gdLst/>
              <a:ahLst/>
              <a:cxnLst/>
              <a:rect l="l" t="t" r="r" b="b"/>
              <a:pathLst>
                <a:path w="475" h="456" extrusionOk="0">
                  <a:moveTo>
                    <a:pt x="133" y="1"/>
                  </a:moveTo>
                  <a:lnTo>
                    <a:pt x="95" y="20"/>
                  </a:lnTo>
                  <a:lnTo>
                    <a:pt x="57" y="58"/>
                  </a:lnTo>
                  <a:lnTo>
                    <a:pt x="19" y="96"/>
                  </a:lnTo>
                  <a:lnTo>
                    <a:pt x="0" y="153"/>
                  </a:lnTo>
                  <a:lnTo>
                    <a:pt x="0" y="190"/>
                  </a:lnTo>
                  <a:lnTo>
                    <a:pt x="19" y="247"/>
                  </a:lnTo>
                  <a:lnTo>
                    <a:pt x="57" y="304"/>
                  </a:lnTo>
                  <a:lnTo>
                    <a:pt x="171" y="418"/>
                  </a:lnTo>
                  <a:lnTo>
                    <a:pt x="228" y="456"/>
                  </a:lnTo>
                  <a:lnTo>
                    <a:pt x="342" y="456"/>
                  </a:lnTo>
                  <a:lnTo>
                    <a:pt x="379" y="437"/>
                  </a:lnTo>
                  <a:lnTo>
                    <a:pt x="417" y="399"/>
                  </a:lnTo>
                  <a:lnTo>
                    <a:pt x="455" y="361"/>
                  </a:lnTo>
                  <a:lnTo>
                    <a:pt x="455" y="323"/>
                  </a:lnTo>
                  <a:lnTo>
                    <a:pt x="474" y="266"/>
                  </a:lnTo>
                  <a:lnTo>
                    <a:pt x="455" y="209"/>
                  </a:lnTo>
                  <a:lnTo>
                    <a:pt x="417" y="172"/>
                  </a:lnTo>
                  <a:lnTo>
                    <a:pt x="304" y="58"/>
                  </a:lnTo>
                  <a:lnTo>
                    <a:pt x="247"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9" name="Google Shape;49;p2"/>
            <p:cNvSpPr/>
            <p:nvPr/>
          </p:nvSpPr>
          <p:spPr>
            <a:xfrm>
              <a:off x="-223550" y="4008400"/>
              <a:ext cx="11875" cy="11400"/>
            </a:xfrm>
            <a:custGeom>
              <a:avLst/>
              <a:gdLst/>
              <a:ahLst/>
              <a:cxnLst/>
              <a:rect l="l" t="t" r="r" b="b"/>
              <a:pathLst>
                <a:path w="475" h="456" fill="none" extrusionOk="0">
                  <a:moveTo>
                    <a:pt x="190" y="1"/>
                  </a:moveTo>
                  <a:lnTo>
                    <a:pt x="190" y="1"/>
                  </a:lnTo>
                  <a:lnTo>
                    <a:pt x="133" y="1"/>
                  </a:lnTo>
                  <a:lnTo>
                    <a:pt x="95" y="20"/>
                  </a:lnTo>
                  <a:lnTo>
                    <a:pt x="57" y="58"/>
                  </a:lnTo>
                  <a:lnTo>
                    <a:pt x="19" y="96"/>
                  </a:lnTo>
                  <a:lnTo>
                    <a:pt x="0" y="153"/>
                  </a:lnTo>
                  <a:lnTo>
                    <a:pt x="0" y="190"/>
                  </a:lnTo>
                  <a:lnTo>
                    <a:pt x="19" y="247"/>
                  </a:lnTo>
                  <a:lnTo>
                    <a:pt x="57" y="304"/>
                  </a:lnTo>
                  <a:lnTo>
                    <a:pt x="57" y="304"/>
                  </a:lnTo>
                  <a:lnTo>
                    <a:pt x="171" y="418"/>
                  </a:lnTo>
                  <a:lnTo>
                    <a:pt x="171" y="418"/>
                  </a:lnTo>
                  <a:lnTo>
                    <a:pt x="228" y="456"/>
                  </a:lnTo>
                  <a:lnTo>
                    <a:pt x="285" y="456"/>
                  </a:lnTo>
                  <a:lnTo>
                    <a:pt x="285" y="456"/>
                  </a:lnTo>
                  <a:lnTo>
                    <a:pt x="342" y="456"/>
                  </a:lnTo>
                  <a:lnTo>
                    <a:pt x="379" y="437"/>
                  </a:lnTo>
                  <a:lnTo>
                    <a:pt x="417" y="399"/>
                  </a:lnTo>
                  <a:lnTo>
                    <a:pt x="455" y="361"/>
                  </a:lnTo>
                  <a:lnTo>
                    <a:pt x="455" y="323"/>
                  </a:lnTo>
                  <a:lnTo>
                    <a:pt x="474" y="266"/>
                  </a:lnTo>
                  <a:lnTo>
                    <a:pt x="455" y="209"/>
                  </a:lnTo>
                  <a:lnTo>
                    <a:pt x="417" y="172"/>
                  </a:lnTo>
                  <a:lnTo>
                    <a:pt x="417" y="172"/>
                  </a:lnTo>
                  <a:lnTo>
                    <a:pt x="304" y="58"/>
                  </a:lnTo>
                  <a:lnTo>
                    <a:pt x="304" y="58"/>
                  </a:lnTo>
                  <a:lnTo>
                    <a:pt x="247" y="1"/>
                  </a:lnTo>
                  <a:lnTo>
                    <a:pt x="190"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50" name="Google Shape;50;p2"/>
          <p:cNvGrpSpPr/>
          <p:nvPr/>
        </p:nvGrpSpPr>
        <p:grpSpPr>
          <a:xfrm>
            <a:off x="7411723" y="5487196"/>
            <a:ext cx="551725" cy="645368"/>
            <a:chOff x="734050" y="4906100"/>
            <a:chExt cx="405650" cy="355875"/>
          </a:xfrm>
        </p:grpSpPr>
        <p:sp>
          <p:nvSpPr>
            <p:cNvPr id="51" name="Google Shape;51;p2"/>
            <p:cNvSpPr/>
            <p:nvPr/>
          </p:nvSpPr>
          <p:spPr>
            <a:xfrm>
              <a:off x="763450" y="4906100"/>
              <a:ext cx="337375" cy="227475"/>
            </a:xfrm>
            <a:custGeom>
              <a:avLst/>
              <a:gdLst/>
              <a:ahLst/>
              <a:cxnLst/>
              <a:rect l="l" t="t" r="r" b="b"/>
              <a:pathLst>
                <a:path w="13495" h="9099" extrusionOk="0">
                  <a:moveTo>
                    <a:pt x="6918" y="0"/>
                  </a:moveTo>
                  <a:lnTo>
                    <a:pt x="6747" y="19"/>
                  </a:lnTo>
                  <a:lnTo>
                    <a:pt x="6539" y="57"/>
                  </a:lnTo>
                  <a:lnTo>
                    <a:pt x="6349" y="114"/>
                  </a:lnTo>
                  <a:lnTo>
                    <a:pt x="6160" y="190"/>
                  </a:lnTo>
                  <a:lnTo>
                    <a:pt x="5781" y="379"/>
                  </a:lnTo>
                  <a:lnTo>
                    <a:pt x="5421" y="531"/>
                  </a:lnTo>
                  <a:lnTo>
                    <a:pt x="4928" y="759"/>
                  </a:lnTo>
                  <a:lnTo>
                    <a:pt x="4435" y="1005"/>
                  </a:lnTo>
                  <a:lnTo>
                    <a:pt x="3961" y="1251"/>
                  </a:lnTo>
                  <a:lnTo>
                    <a:pt x="3487" y="1517"/>
                  </a:lnTo>
                  <a:lnTo>
                    <a:pt x="3014" y="1820"/>
                  </a:lnTo>
                  <a:lnTo>
                    <a:pt x="2559" y="2123"/>
                  </a:lnTo>
                  <a:lnTo>
                    <a:pt x="2104" y="2426"/>
                  </a:lnTo>
                  <a:lnTo>
                    <a:pt x="1668" y="2768"/>
                  </a:lnTo>
                  <a:lnTo>
                    <a:pt x="1251" y="3109"/>
                  </a:lnTo>
                  <a:lnTo>
                    <a:pt x="834" y="3469"/>
                  </a:lnTo>
                  <a:lnTo>
                    <a:pt x="436" y="3848"/>
                  </a:lnTo>
                  <a:lnTo>
                    <a:pt x="38" y="4227"/>
                  </a:lnTo>
                  <a:lnTo>
                    <a:pt x="0" y="4284"/>
                  </a:lnTo>
                  <a:lnTo>
                    <a:pt x="0" y="4322"/>
                  </a:lnTo>
                  <a:lnTo>
                    <a:pt x="0" y="4379"/>
                  </a:lnTo>
                  <a:lnTo>
                    <a:pt x="19" y="4417"/>
                  </a:lnTo>
                  <a:lnTo>
                    <a:pt x="38" y="4454"/>
                  </a:lnTo>
                  <a:lnTo>
                    <a:pt x="76" y="4492"/>
                  </a:lnTo>
                  <a:lnTo>
                    <a:pt x="114" y="4511"/>
                  </a:lnTo>
                  <a:lnTo>
                    <a:pt x="227" y="4511"/>
                  </a:lnTo>
                  <a:lnTo>
                    <a:pt x="265" y="4473"/>
                  </a:lnTo>
                  <a:lnTo>
                    <a:pt x="910" y="3867"/>
                  </a:lnTo>
                  <a:lnTo>
                    <a:pt x="1573" y="3298"/>
                  </a:lnTo>
                  <a:lnTo>
                    <a:pt x="2255" y="2749"/>
                  </a:lnTo>
                  <a:lnTo>
                    <a:pt x="2976" y="2256"/>
                  </a:lnTo>
                  <a:lnTo>
                    <a:pt x="3696" y="1782"/>
                  </a:lnTo>
                  <a:lnTo>
                    <a:pt x="4473" y="1365"/>
                  </a:lnTo>
                  <a:lnTo>
                    <a:pt x="5250" y="986"/>
                  </a:lnTo>
                  <a:lnTo>
                    <a:pt x="6046" y="626"/>
                  </a:lnTo>
                  <a:lnTo>
                    <a:pt x="6293" y="550"/>
                  </a:lnTo>
                  <a:lnTo>
                    <a:pt x="6501" y="493"/>
                  </a:lnTo>
                  <a:lnTo>
                    <a:pt x="6710" y="455"/>
                  </a:lnTo>
                  <a:lnTo>
                    <a:pt x="6918" y="436"/>
                  </a:lnTo>
                  <a:lnTo>
                    <a:pt x="7202" y="455"/>
                  </a:lnTo>
                  <a:lnTo>
                    <a:pt x="7468" y="531"/>
                  </a:lnTo>
                  <a:lnTo>
                    <a:pt x="7752" y="645"/>
                  </a:lnTo>
                  <a:lnTo>
                    <a:pt x="8055" y="796"/>
                  </a:lnTo>
                  <a:lnTo>
                    <a:pt x="8756" y="1251"/>
                  </a:lnTo>
                  <a:lnTo>
                    <a:pt x="9439" y="1725"/>
                  </a:lnTo>
                  <a:lnTo>
                    <a:pt x="9837" y="2009"/>
                  </a:lnTo>
                  <a:lnTo>
                    <a:pt x="10216" y="2313"/>
                  </a:lnTo>
                  <a:lnTo>
                    <a:pt x="10595" y="2616"/>
                  </a:lnTo>
                  <a:lnTo>
                    <a:pt x="10955" y="2938"/>
                  </a:lnTo>
                  <a:lnTo>
                    <a:pt x="11656" y="3583"/>
                  </a:lnTo>
                  <a:lnTo>
                    <a:pt x="12339" y="4265"/>
                  </a:lnTo>
                  <a:lnTo>
                    <a:pt x="12907" y="4890"/>
                  </a:lnTo>
                  <a:lnTo>
                    <a:pt x="12983" y="4985"/>
                  </a:lnTo>
                  <a:lnTo>
                    <a:pt x="13040" y="5080"/>
                  </a:lnTo>
                  <a:lnTo>
                    <a:pt x="13059" y="5175"/>
                  </a:lnTo>
                  <a:lnTo>
                    <a:pt x="13078" y="5251"/>
                  </a:lnTo>
                  <a:lnTo>
                    <a:pt x="13059" y="5326"/>
                  </a:lnTo>
                  <a:lnTo>
                    <a:pt x="13040" y="5402"/>
                  </a:lnTo>
                  <a:lnTo>
                    <a:pt x="13002" y="5459"/>
                  </a:lnTo>
                  <a:lnTo>
                    <a:pt x="12945" y="5516"/>
                  </a:lnTo>
                  <a:lnTo>
                    <a:pt x="12813" y="5630"/>
                  </a:lnTo>
                  <a:lnTo>
                    <a:pt x="12680" y="5724"/>
                  </a:lnTo>
                  <a:lnTo>
                    <a:pt x="12396" y="5876"/>
                  </a:lnTo>
                  <a:lnTo>
                    <a:pt x="11600" y="6350"/>
                  </a:lnTo>
                  <a:lnTo>
                    <a:pt x="10803" y="6824"/>
                  </a:lnTo>
                  <a:lnTo>
                    <a:pt x="9913" y="7335"/>
                  </a:lnTo>
                  <a:lnTo>
                    <a:pt x="9003" y="7847"/>
                  </a:lnTo>
                  <a:lnTo>
                    <a:pt x="8529" y="8075"/>
                  </a:lnTo>
                  <a:lnTo>
                    <a:pt x="8074" y="8321"/>
                  </a:lnTo>
                  <a:lnTo>
                    <a:pt x="7600" y="8529"/>
                  </a:lnTo>
                  <a:lnTo>
                    <a:pt x="7127" y="8719"/>
                  </a:lnTo>
                  <a:lnTo>
                    <a:pt x="6937" y="8776"/>
                  </a:lnTo>
                  <a:lnTo>
                    <a:pt x="6766" y="8795"/>
                  </a:lnTo>
                  <a:lnTo>
                    <a:pt x="6558" y="8776"/>
                  </a:lnTo>
                  <a:lnTo>
                    <a:pt x="6349" y="8719"/>
                  </a:lnTo>
                  <a:lnTo>
                    <a:pt x="6141" y="8624"/>
                  </a:lnTo>
                  <a:lnTo>
                    <a:pt x="5932" y="8529"/>
                  </a:lnTo>
                  <a:lnTo>
                    <a:pt x="5534" y="8302"/>
                  </a:lnTo>
                  <a:lnTo>
                    <a:pt x="5155" y="8075"/>
                  </a:lnTo>
                  <a:lnTo>
                    <a:pt x="4416" y="7620"/>
                  </a:lnTo>
                  <a:lnTo>
                    <a:pt x="3658" y="7127"/>
                  </a:lnTo>
                  <a:lnTo>
                    <a:pt x="3241" y="6824"/>
                  </a:lnTo>
                  <a:lnTo>
                    <a:pt x="2824" y="6520"/>
                  </a:lnTo>
                  <a:lnTo>
                    <a:pt x="2028" y="5895"/>
                  </a:lnTo>
                  <a:lnTo>
                    <a:pt x="1232" y="5232"/>
                  </a:lnTo>
                  <a:lnTo>
                    <a:pt x="474" y="4549"/>
                  </a:lnTo>
                  <a:lnTo>
                    <a:pt x="417" y="4511"/>
                  </a:lnTo>
                  <a:lnTo>
                    <a:pt x="360" y="4492"/>
                  </a:lnTo>
                  <a:lnTo>
                    <a:pt x="322" y="4511"/>
                  </a:lnTo>
                  <a:lnTo>
                    <a:pt x="265" y="4530"/>
                  </a:lnTo>
                  <a:lnTo>
                    <a:pt x="227" y="4549"/>
                  </a:lnTo>
                  <a:lnTo>
                    <a:pt x="209" y="4587"/>
                  </a:lnTo>
                  <a:lnTo>
                    <a:pt x="190" y="4644"/>
                  </a:lnTo>
                  <a:lnTo>
                    <a:pt x="190" y="4682"/>
                  </a:lnTo>
                  <a:lnTo>
                    <a:pt x="209" y="4739"/>
                  </a:lnTo>
                  <a:lnTo>
                    <a:pt x="246" y="4777"/>
                  </a:lnTo>
                  <a:lnTo>
                    <a:pt x="1080" y="5535"/>
                  </a:lnTo>
                  <a:lnTo>
                    <a:pt x="1933" y="6236"/>
                  </a:lnTo>
                  <a:lnTo>
                    <a:pt x="2824" y="6918"/>
                  </a:lnTo>
                  <a:lnTo>
                    <a:pt x="3753" y="7582"/>
                  </a:lnTo>
                  <a:lnTo>
                    <a:pt x="4416" y="8056"/>
                  </a:lnTo>
                  <a:lnTo>
                    <a:pt x="4776" y="8302"/>
                  </a:lnTo>
                  <a:lnTo>
                    <a:pt x="5174" y="8548"/>
                  </a:lnTo>
                  <a:lnTo>
                    <a:pt x="5553" y="8757"/>
                  </a:lnTo>
                  <a:lnTo>
                    <a:pt x="5762" y="8852"/>
                  </a:lnTo>
                  <a:lnTo>
                    <a:pt x="5970" y="8928"/>
                  </a:lnTo>
                  <a:lnTo>
                    <a:pt x="6160" y="9003"/>
                  </a:lnTo>
                  <a:lnTo>
                    <a:pt x="6368" y="9060"/>
                  </a:lnTo>
                  <a:lnTo>
                    <a:pt x="6577" y="9079"/>
                  </a:lnTo>
                  <a:lnTo>
                    <a:pt x="6785" y="9098"/>
                  </a:lnTo>
                  <a:lnTo>
                    <a:pt x="6994" y="9079"/>
                  </a:lnTo>
                  <a:lnTo>
                    <a:pt x="7202" y="9041"/>
                  </a:lnTo>
                  <a:lnTo>
                    <a:pt x="7449" y="8965"/>
                  </a:lnTo>
                  <a:lnTo>
                    <a:pt x="7676" y="8871"/>
                  </a:lnTo>
                  <a:lnTo>
                    <a:pt x="7923" y="8757"/>
                  </a:lnTo>
                  <a:lnTo>
                    <a:pt x="8150" y="8643"/>
                  </a:lnTo>
                  <a:lnTo>
                    <a:pt x="8624" y="8397"/>
                  </a:lnTo>
                  <a:lnTo>
                    <a:pt x="9060" y="8150"/>
                  </a:lnTo>
                  <a:lnTo>
                    <a:pt x="10159" y="7563"/>
                  </a:lnTo>
                  <a:lnTo>
                    <a:pt x="11239" y="6956"/>
                  </a:lnTo>
                  <a:lnTo>
                    <a:pt x="12263" y="6369"/>
                  </a:lnTo>
                  <a:lnTo>
                    <a:pt x="12775" y="6047"/>
                  </a:lnTo>
                  <a:lnTo>
                    <a:pt x="13267" y="5705"/>
                  </a:lnTo>
                  <a:lnTo>
                    <a:pt x="13362" y="5611"/>
                  </a:lnTo>
                  <a:lnTo>
                    <a:pt x="13438" y="5516"/>
                  </a:lnTo>
                  <a:lnTo>
                    <a:pt x="13476" y="5421"/>
                  </a:lnTo>
                  <a:lnTo>
                    <a:pt x="13495" y="5326"/>
                  </a:lnTo>
                  <a:lnTo>
                    <a:pt x="13476" y="5213"/>
                  </a:lnTo>
                  <a:lnTo>
                    <a:pt x="13457" y="5118"/>
                  </a:lnTo>
                  <a:lnTo>
                    <a:pt x="13400" y="5004"/>
                  </a:lnTo>
                  <a:lnTo>
                    <a:pt x="13343" y="4909"/>
                  </a:lnTo>
                  <a:lnTo>
                    <a:pt x="13211" y="4701"/>
                  </a:lnTo>
                  <a:lnTo>
                    <a:pt x="13059" y="4511"/>
                  </a:lnTo>
                  <a:lnTo>
                    <a:pt x="12888" y="4322"/>
                  </a:lnTo>
                  <a:lnTo>
                    <a:pt x="12718" y="4132"/>
                  </a:lnTo>
                  <a:lnTo>
                    <a:pt x="11998" y="3450"/>
                  </a:lnTo>
                  <a:lnTo>
                    <a:pt x="11581" y="3052"/>
                  </a:lnTo>
                  <a:lnTo>
                    <a:pt x="11164" y="2692"/>
                  </a:lnTo>
                  <a:lnTo>
                    <a:pt x="10747" y="2332"/>
                  </a:lnTo>
                  <a:lnTo>
                    <a:pt x="10311" y="1972"/>
                  </a:lnTo>
                  <a:lnTo>
                    <a:pt x="9913" y="1668"/>
                  </a:lnTo>
                  <a:lnTo>
                    <a:pt x="9515" y="1365"/>
                  </a:lnTo>
                  <a:lnTo>
                    <a:pt x="8681" y="815"/>
                  </a:lnTo>
                  <a:lnTo>
                    <a:pt x="8283" y="531"/>
                  </a:lnTo>
                  <a:lnTo>
                    <a:pt x="8074" y="398"/>
                  </a:lnTo>
                  <a:lnTo>
                    <a:pt x="7866" y="285"/>
                  </a:lnTo>
                  <a:lnTo>
                    <a:pt x="7638" y="171"/>
                  </a:lnTo>
                  <a:lnTo>
                    <a:pt x="7411" y="76"/>
                  </a:lnTo>
                  <a:lnTo>
                    <a:pt x="7183" y="19"/>
                  </a:lnTo>
                  <a:lnTo>
                    <a:pt x="693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2" name="Google Shape;52;p2"/>
            <p:cNvSpPr/>
            <p:nvPr/>
          </p:nvSpPr>
          <p:spPr>
            <a:xfrm>
              <a:off x="763450" y="4906100"/>
              <a:ext cx="337375" cy="227475"/>
            </a:xfrm>
            <a:custGeom>
              <a:avLst/>
              <a:gdLst/>
              <a:ahLst/>
              <a:cxnLst/>
              <a:rect l="l" t="t" r="r" b="b"/>
              <a:pathLst>
                <a:path w="13495" h="9099" fill="none" extrusionOk="0">
                  <a:moveTo>
                    <a:pt x="6937" y="0"/>
                  </a:moveTo>
                  <a:lnTo>
                    <a:pt x="6937" y="0"/>
                  </a:lnTo>
                  <a:lnTo>
                    <a:pt x="6918" y="0"/>
                  </a:lnTo>
                  <a:lnTo>
                    <a:pt x="6918" y="0"/>
                  </a:lnTo>
                  <a:lnTo>
                    <a:pt x="6747" y="19"/>
                  </a:lnTo>
                  <a:lnTo>
                    <a:pt x="6539" y="57"/>
                  </a:lnTo>
                  <a:lnTo>
                    <a:pt x="6349" y="114"/>
                  </a:lnTo>
                  <a:lnTo>
                    <a:pt x="6160" y="190"/>
                  </a:lnTo>
                  <a:lnTo>
                    <a:pt x="5781" y="379"/>
                  </a:lnTo>
                  <a:lnTo>
                    <a:pt x="5421" y="531"/>
                  </a:lnTo>
                  <a:lnTo>
                    <a:pt x="5421" y="531"/>
                  </a:lnTo>
                  <a:lnTo>
                    <a:pt x="4928" y="759"/>
                  </a:lnTo>
                  <a:lnTo>
                    <a:pt x="4435" y="1005"/>
                  </a:lnTo>
                  <a:lnTo>
                    <a:pt x="3961" y="1251"/>
                  </a:lnTo>
                  <a:lnTo>
                    <a:pt x="3487" y="1517"/>
                  </a:lnTo>
                  <a:lnTo>
                    <a:pt x="3487" y="1517"/>
                  </a:lnTo>
                  <a:lnTo>
                    <a:pt x="3014" y="1820"/>
                  </a:lnTo>
                  <a:lnTo>
                    <a:pt x="2559" y="2123"/>
                  </a:lnTo>
                  <a:lnTo>
                    <a:pt x="2104" y="2426"/>
                  </a:lnTo>
                  <a:lnTo>
                    <a:pt x="1668" y="2768"/>
                  </a:lnTo>
                  <a:lnTo>
                    <a:pt x="1251" y="3109"/>
                  </a:lnTo>
                  <a:lnTo>
                    <a:pt x="834" y="3469"/>
                  </a:lnTo>
                  <a:lnTo>
                    <a:pt x="436" y="3848"/>
                  </a:lnTo>
                  <a:lnTo>
                    <a:pt x="38" y="4227"/>
                  </a:lnTo>
                  <a:lnTo>
                    <a:pt x="38" y="4227"/>
                  </a:lnTo>
                  <a:lnTo>
                    <a:pt x="0" y="4284"/>
                  </a:lnTo>
                  <a:lnTo>
                    <a:pt x="0" y="4322"/>
                  </a:lnTo>
                  <a:lnTo>
                    <a:pt x="0" y="4379"/>
                  </a:lnTo>
                  <a:lnTo>
                    <a:pt x="19" y="4417"/>
                  </a:lnTo>
                  <a:lnTo>
                    <a:pt x="38" y="4454"/>
                  </a:lnTo>
                  <a:lnTo>
                    <a:pt x="76" y="4492"/>
                  </a:lnTo>
                  <a:lnTo>
                    <a:pt x="114" y="4511"/>
                  </a:lnTo>
                  <a:lnTo>
                    <a:pt x="171" y="4511"/>
                  </a:lnTo>
                  <a:lnTo>
                    <a:pt x="171" y="4511"/>
                  </a:lnTo>
                  <a:lnTo>
                    <a:pt x="227" y="4511"/>
                  </a:lnTo>
                  <a:lnTo>
                    <a:pt x="265" y="4473"/>
                  </a:lnTo>
                  <a:lnTo>
                    <a:pt x="265" y="4473"/>
                  </a:lnTo>
                  <a:lnTo>
                    <a:pt x="910" y="3867"/>
                  </a:lnTo>
                  <a:lnTo>
                    <a:pt x="1573" y="3298"/>
                  </a:lnTo>
                  <a:lnTo>
                    <a:pt x="2255" y="2749"/>
                  </a:lnTo>
                  <a:lnTo>
                    <a:pt x="2976" y="2256"/>
                  </a:lnTo>
                  <a:lnTo>
                    <a:pt x="3696" y="1782"/>
                  </a:lnTo>
                  <a:lnTo>
                    <a:pt x="4473" y="1365"/>
                  </a:lnTo>
                  <a:lnTo>
                    <a:pt x="5250" y="986"/>
                  </a:lnTo>
                  <a:lnTo>
                    <a:pt x="6046" y="626"/>
                  </a:lnTo>
                  <a:lnTo>
                    <a:pt x="6046" y="626"/>
                  </a:lnTo>
                  <a:lnTo>
                    <a:pt x="6293" y="550"/>
                  </a:lnTo>
                  <a:lnTo>
                    <a:pt x="6501" y="493"/>
                  </a:lnTo>
                  <a:lnTo>
                    <a:pt x="6710" y="455"/>
                  </a:lnTo>
                  <a:lnTo>
                    <a:pt x="6918" y="436"/>
                  </a:lnTo>
                  <a:lnTo>
                    <a:pt x="6918" y="436"/>
                  </a:lnTo>
                  <a:lnTo>
                    <a:pt x="7202" y="455"/>
                  </a:lnTo>
                  <a:lnTo>
                    <a:pt x="7468" y="531"/>
                  </a:lnTo>
                  <a:lnTo>
                    <a:pt x="7752" y="645"/>
                  </a:lnTo>
                  <a:lnTo>
                    <a:pt x="8055" y="796"/>
                  </a:lnTo>
                  <a:lnTo>
                    <a:pt x="8055" y="796"/>
                  </a:lnTo>
                  <a:lnTo>
                    <a:pt x="8756" y="1251"/>
                  </a:lnTo>
                  <a:lnTo>
                    <a:pt x="9439" y="1725"/>
                  </a:lnTo>
                  <a:lnTo>
                    <a:pt x="9439" y="1725"/>
                  </a:lnTo>
                  <a:lnTo>
                    <a:pt x="9837" y="2009"/>
                  </a:lnTo>
                  <a:lnTo>
                    <a:pt x="10216" y="2313"/>
                  </a:lnTo>
                  <a:lnTo>
                    <a:pt x="10595" y="2616"/>
                  </a:lnTo>
                  <a:lnTo>
                    <a:pt x="10955" y="2938"/>
                  </a:lnTo>
                  <a:lnTo>
                    <a:pt x="11656" y="3583"/>
                  </a:lnTo>
                  <a:lnTo>
                    <a:pt x="12339" y="4265"/>
                  </a:lnTo>
                  <a:lnTo>
                    <a:pt x="12339" y="4265"/>
                  </a:lnTo>
                  <a:lnTo>
                    <a:pt x="12907" y="4890"/>
                  </a:lnTo>
                  <a:lnTo>
                    <a:pt x="12907" y="4890"/>
                  </a:lnTo>
                  <a:lnTo>
                    <a:pt x="12983" y="4985"/>
                  </a:lnTo>
                  <a:lnTo>
                    <a:pt x="13040" y="5080"/>
                  </a:lnTo>
                  <a:lnTo>
                    <a:pt x="13059" y="5175"/>
                  </a:lnTo>
                  <a:lnTo>
                    <a:pt x="13078" y="5251"/>
                  </a:lnTo>
                  <a:lnTo>
                    <a:pt x="13059" y="5326"/>
                  </a:lnTo>
                  <a:lnTo>
                    <a:pt x="13040" y="5402"/>
                  </a:lnTo>
                  <a:lnTo>
                    <a:pt x="13002" y="5459"/>
                  </a:lnTo>
                  <a:lnTo>
                    <a:pt x="12945" y="5516"/>
                  </a:lnTo>
                  <a:lnTo>
                    <a:pt x="12813" y="5630"/>
                  </a:lnTo>
                  <a:lnTo>
                    <a:pt x="12680" y="5724"/>
                  </a:lnTo>
                  <a:lnTo>
                    <a:pt x="12396" y="5876"/>
                  </a:lnTo>
                  <a:lnTo>
                    <a:pt x="12396" y="5876"/>
                  </a:lnTo>
                  <a:lnTo>
                    <a:pt x="11600" y="6350"/>
                  </a:lnTo>
                  <a:lnTo>
                    <a:pt x="10803" y="6824"/>
                  </a:lnTo>
                  <a:lnTo>
                    <a:pt x="10803" y="6824"/>
                  </a:lnTo>
                  <a:lnTo>
                    <a:pt x="9913" y="7335"/>
                  </a:lnTo>
                  <a:lnTo>
                    <a:pt x="9003" y="7847"/>
                  </a:lnTo>
                  <a:lnTo>
                    <a:pt x="8529" y="8075"/>
                  </a:lnTo>
                  <a:lnTo>
                    <a:pt x="8074" y="8321"/>
                  </a:lnTo>
                  <a:lnTo>
                    <a:pt x="7600" y="8529"/>
                  </a:lnTo>
                  <a:lnTo>
                    <a:pt x="7127" y="8719"/>
                  </a:lnTo>
                  <a:lnTo>
                    <a:pt x="7127" y="8719"/>
                  </a:lnTo>
                  <a:lnTo>
                    <a:pt x="6937" y="8776"/>
                  </a:lnTo>
                  <a:lnTo>
                    <a:pt x="6766" y="8795"/>
                  </a:lnTo>
                  <a:lnTo>
                    <a:pt x="6766" y="8795"/>
                  </a:lnTo>
                  <a:lnTo>
                    <a:pt x="6558" y="8776"/>
                  </a:lnTo>
                  <a:lnTo>
                    <a:pt x="6349" y="8719"/>
                  </a:lnTo>
                  <a:lnTo>
                    <a:pt x="6141" y="8624"/>
                  </a:lnTo>
                  <a:lnTo>
                    <a:pt x="5932" y="8529"/>
                  </a:lnTo>
                  <a:lnTo>
                    <a:pt x="5534" y="8302"/>
                  </a:lnTo>
                  <a:lnTo>
                    <a:pt x="5155" y="8075"/>
                  </a:lnTo>
                  <a:lnTo>
                    <a:pt x="5155" y="8075"/>
                  </a:lnTo>
                  <a:lnTo>
                    <a:pt x="4416" y="7620"/>
                  </a:lnTo>
                  <a:lnTo>
                    <a:pt x="3658" y="7127"/>
                  </a:lnTo>
                  <a:lnTo>
                    <a:pt x="3658" y="7127"/>
                  </a:lnTo>
                  <a:lnTo>
                    <a:pt x="3241" y="6824"/>
                  </a:lnTo>
                  <a:lnTo>
                    <a:pt x="2824" y="6520"/>
                  </a:lnTo>
                  <a:lnTo>
                    <a:pt x="2028" y="5895"/>
                  </a:lnTo>
                  <a:lnTo>
                    <a:pt x="1232" y="5232"/>
                  </a:lnTo>
                  <a:lnTo>
                    <a:pt x="474" y="4549"/>
                  </a:lnTo>
                  <a:lnTo>
                    <a:pt x="474" y="4549"/>
                  </a:lnTo>
                  <a:lnTo>
                    <a:pt x="417" y="4511"/>
                  </a:lnTo>
                  <a:lnTo>
                    <a:pt x="360" y="4492"/>
                  </a:lnTo>
                  <a:lnTo>
                    <a:pt x="360" y="4492"/>
                  </a:lnTo>
                  <a:lnTo>
                    <a:pt x="322" y="4511"/>
                  </a:lnTo>
                  <a:lnTo>
                    <a:pt x="265" y="4530"/>
                  </a:lnTo>
                  <a:lnTo>
                    <a:pt x="227" y="4549"/>
                  </a:lnTo>
                  <a:lnTo>
                    <a:pt x="209" y="4587"/>
                  </a:lnTo>
                  <a:lnTo>
                    <a:pt x="190" y="4644"/>
                  </a:lnTo>
                  <a:lnTo>
                    <a:pt x="190" y="4682"/>
                  </a:lnTo>
                  <a:lnTo>
                    <a:pt x="209" y="4739"/>
                  </a:lnTo>
                  <a:lnTo>
                    <a:pt x="246" y="4777"/>
                  </a:lnTo>
                  <a:lnTo>
                    <a:pt x="246" y="4777"/>
                  </a:lnTo>
                  <a:lnTo>
                    <a:pt x="1080" y="5535"/>
                  </a:lnTo>
                  <a:lnTo>
                    <a:pt x="1933" y="6236"/>
                  </a:lnTo>
                  <a:lnTo>
                    <a:pt x="2824" y="6918"/>
                  </a:lnTo>
                  <a:lnTo>
                    <a:pt x="3753" y="7582"/>
                  </a:lnTo>
                  <a:lnTo>
                    <a:pt x="3753" y="7582"/>
                  </a:lnTo>
                  <a:lnTo>
                    <a:pt x="4416" y="8056"/>
                  </a:lnTo>
                  <a:lnTo>
                    <a:pt x="4776" y="8302"/>
                  </a:lnTo>
                  <a:lnTo>
                    <a:pt x="5174" y="8548"/>
                  </a:lnTo>
                  <a:lnTo>
                    <a:pt x="5553" y="8757"/>
                  </a:lnTo>
                  <a:lnTo>
                    <a:pt x="5762" y="8852"/>
                  </a:lnTo>
                  <a:lnTo>
                    <a:pt x="5970" y="8928"/>
                  </a:lnTo>
                  <a:lnTo>
                    <a:pt x="6160" y="9003"/>
                  </a:lnTo>
                  <a:lnTo>
                    <a:pt x="6368" y="9060"/>
                  </a:lnTo>
                  <a:lnTo>
                    <a:pt x="6577" y="9079"/>
                  </a:lnTo>
                  <a:lnTo>
                    <a:pt x="6785" y="9098"/>
                  </a:lnTo>
                  <a:lnTo>
                    <a:pt x="6785" y="9098"/>
                  </a:lnTo>
                  <a:lnTo>
                    <a:pt x="6994" y="9079"/>
                  </a:lnTo>
                  <a:lnTo>
                    <a:pt x="7202" y="9041"/>
                  </a:lnTo>
                  <a:lnTo>
                    <a:pt x="7202" y="9041"/>
                  </a:lnTo>
                  <a:lnTo>
                    <a:pt x="7449" y="8965"/>
                  </a:lnTo>
                  <a:lnTo>
                    <a:pt x="7676" y="8871"/>
                  </a:lnTo>
                  <a:lnTo>
                    <a:pt x="7923" y="8757"/>
                  </a:lnTo>
                  <a:lnTo>
                    <a:pt x="8150" y="8643"/>
                  </a:lnTo>
                  <a:lnTo>
                    <a:pt x="8624" y="8397"/>
                  </a:lnTo>
                  <a:lnTo>
                    <a:pt x="9060" y="8150"/>
                  </a:lnTo>
                  <a:lnTo>
                    <a:pt x="9060" y="8150"/>
                  </a:lnTo>
                  <a:lnTo>
                    <a:pt x="10159" y="7563"/>
                  </a:lnTo>
                  <a:lnTo>
                    <a:pt x="11239" y="6956"/>
                  </a:lnTo>
                  <a:lnTo>
                    <a:pt x="11239" y="6956"/>
                  </a:lnTo>
                  <a:lnTo>
                    <a:pt x="12263" y="6369"/>
                  </a:lnTo>
                  <a:lnTo>
                    <a:pt x="12775" y="6047"/>
                  </a:lnTo>
                  <a:lnTo>
                    <a:pt x="13267" y="5705"/>
                  </a:lnTo>
                  <a:lnTo>
                    <a:pt x="13267" y="5705"/>
                  </a:lnTo>
                  <a:lnTo>
                    <a:pt x="13362" y="5611"/>
                  </a:lnTo>
                  <a:lnTo>
                    <a:pt x="13438" y="5516"/>
                  </a:lnTo>
                  <a:lnTo>
                    <a:pt x="13476" y="5421"/>
                  </a:lnTo>
                  <a:lnTo>
                    <a:pt x="13495" y="5326"/>
                  </a:lnTo>
                  <a:lnTo>
                    <a:pt x="13476" y="5213"/>
                  </a:lnTo>
                  <a:lnTo>
                    <a:pt x="13457" y="5118"/>
                  </a:lnTo>
                  <a:lnTo>
                    <a:pt x="13400" y="5004"/>
                  </a:lnTo>
                  <a:lnTo>
                    <a:pt x="13343" y="4909"/>
                  </a:lnTo>
                  <a:lnTo>
                    <a:pt x="13343" y="4909"/>
                  </a:lnTo>
                  <a:lnTo>
                    <a:pt x="13211" y="4701"/>
                  </a:lnTo>
                  <a:lnTo>
                    <a:pt x="13059" y="4511"/>
                  </a:lnTo>
                  <a:lnTo>
                    <a:pt x="12888" y="4322"/>
                  </a:lnTo>
                  <a:lnTo>
                    <a:pt x="12718" y="4132"/>
                  </a:lnTo>
                  <a:lnTo>
                    <a:pt x="11998" y="3450"/>
                  </a:lnTo>
                  <a:lnTo>
                    <a:pt x="11998" y="3450"/>
                  </a:lnTo>
                  <a:lnTo>
                    <a:pt x="11581" y="3052"/>
                  </a:lnTo>
                  <a:lnTo>
                    <a:pt x="11164" y="2692"/>
                  </a:lnTo>
                  <a:lnTo>
                    <a:pt x="10747" y="2332"/>
                  </a:lnTo>
                  <a:lnTo>
                    <a:pt x="10311" y="1972"/>
                  </a:lnTo>
                  <a:lnTo>
                    <a:pt x="10311" y="1972"/>
                  </a:lnTo>
                  <a:lnTo>
                    <a:pt x="9913" y="1668"/>
                  </a:lnTo>
                  <a:lnTo>
                    <a:pt x="9515" y="1365"/>
                  </a:lnTo>
                  <a:lnTo>
                    <a:pt x="8681" y="815"/>
                  </a:lnTo>
                  <a:lnTo>
                    <a:pt x="8681" y="815"/>
                  </a:lnTo>
                  <a:lnTo>
                    <a:pt x="8283" y="531"/>
                  </a:lnTo>
                  <a:lnTo>
                    <a:pt x="8074" y="398"/>
                  </a:lnTo>
                  <a:lnTo>
                    <a:pt x="7866" y="285"/>
                  </a:lnTo>
                  <a:lnTo>
                    <a:pt x="7638" y="171"/>
                  </a:lnTo>
                  <a:lnTo>
                    <a:pt x="7411" y="76"/>
                  </a:lnTo>
                  <a:lnTo>
                    <a:pt x="7183" y="19"/>
                  </a:lnTo>
                  <a:lnTo>
                    <a:pt x="6937"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3" name="Google Shape;53;p2"/>
            <p:cNvSpPr/>
            <p:nvPr/>
          </p:nvSpPr>
          <p:spPr>
            <a:xfrm>
              <a:off x="753950" y="5029300"/>
              <a:ext cx="340250" cy="155925"/>
            </a:xfrm>
            <a:custGeom>
              <a:avLst/>
              <a:gdLst/>
              <a:ahLst/>
              <a:cxnLst/>
              <a:rect l="l" t="t" r="r" b="b"/>
              <a:pathLst>
                <a:path w="13610" h="6237" extrusionOk="0">
                  <a:moveTo>
                    <a:pt x="513" y="0"/>
                  </a:moveTo>
                  <a:lnTo>
                    <a:pt x="475" y="19"/>
                  </a:lnTo>
                  <a:lnTo>
                    <a:pt x="437" y="57"/>
                  </a:lnTo>
                  <a:lnTo>
                    <a:pt x="399" y="114"/>
                  </a:lnTo>
                  <a:lnTo>
                    <a:pt x="247" y="512"/>
                  </a:lnTo>
                  <a:lnTo>
                    <a:pt x="172" y="758"/>
                  </a:lnTo>
                  <a:lnTo>
                    <a:pt x="96" y="1024"/>
                  </a:lnTo>
                  <a:lnTo>
                    <a:pt x="20" y="1308"/>
                  </a:lnTo>
                  <a:lnTo>
                    <a:pt x="1" y="1573"/>
                  </a:lnTo>
                  <a:lnTo>
                    <a:pt x="1" y="1687"/>
                  </a:lnTo>
                  <a:lnTo>
                    <a:pt x="1" y="1801"/>
                  </a:lnTo>
                  <a:lnTo>
                    <a:pt x="20" y="1896"/>
                  </a:lnTo>
                  <a:lnTo>
                    <a:pt x="58" y="1971"/>
                  </a:lnTo>
                  <a:lnTo>
                    <a:pt x="134" y="2066"/>
                  </a:lnTo>
                  <a:lnTo>
                    <a:pt x="228" y="2142"/>
                  </a:lnTo>
                  <a:lnTo>
                    <a:pt x="456" y="2313"/>
                  </a:lnTo>
                  <a:lnTo>
                    <a:pt x="702" y="2445"/>
                  </a:lnTo>
                  <a:lnTo>
                    <a:pt x="892" y="2578"/>
                  </a:lnTo>
                  <a:lnTo>
                    <a:pt x="2200" y="3469"/>
                  </a:lnTo>
                  <a:lnTo>
                    <a:pt x="4531" y="5080"/>
                  </a:lnTo>
                  <a:lnTo>
                    <a:pt x="5024" y="5421"/>
                  </a:lnTo>
                  <a:lnTo>
                    <a:pt x="5270" y="5573"/>
                  </a:lnTo>
                  <a:lnTo>
                    <a:pt x="5535" y="5724"/>
                  </a:lnTo>
                  <a:lnTo>
                    <a:pt x="5801" y="5876"/>
                  </a:lnTo>
                  <a:lnTo>
                    <a:pt x="6066" y="5990"/>
                  </a:lnTo>
                  <a:lnTo>
                    <a:pt x="6350" y="6103"/>
                  </a:lnTo>
                  <a:lnTo>
                    <a:pt x="6635" y="6179"/>
                  </a:lnTo>
                  <a:lnTo>
                    <a:pt x="6900" y="6217"/>
                  </a:lnTo>
                  <a:lnTo>
                    <a:pt x="7184" y="6236"/>
                  </a:lnTo>
                  <a:lnTo>
                    <a:pt x="7431" y="6236"/>
                  </a:lnTo>
                  <a:lnTo>
                    <a:pt x="7677" y="6198"/>
                  </a:lnTo>
                  <a:lnTo>
                    <a:pt x="7923" y="6160"/>
                  </a:lnTo>
                  <a:lnTo>
                    <a:pt x="8189" y="6084"/>
                  </a:lnTo>
                  <a:lnTo>
                    <a:pt x="8435" y="6009"/>
                  </a:lnTo>
                  <a:lnTo>
                    <a:pt x="8682" y="5933"/>
                  </a:lnTo>
                  <a:lnTo>
                    <a:pt x="9193" y="5724"/>
                  </a:lnTo>
                  <a:lnTo>
                    <a:pt x="9686" y="5478"/>
                  </a:lnTo>
                  <a:lnTo>
                    <a:pt x="10141" y="5231"/>
                  </a:lnTo>
                  <a:lnTo>
                    <a:pt x="10975" y="4758"/>
                  </a:lnTo>
                  <a:lnTo>
                    <a:pt x="11411" y="4492"/>
                  </a:lnTo>
                  <a:lnTo>
                    <a:pt x="11866" y="4189"/>
                  </a:lnTo>
                  <a:lnTo>
                    <a:pt x="12321" y="3867"/>
                  </a:lnTo>
                  <a:lnTo>
                    <a:pt x="12529" y="3696"/>
                  </a:lnTo>
                  <a:lnTo>
                    <a:pt x="12738" y="3507"/>
                  </a:lnTo>
                  <a:lnTo>
                    <a:pt x="12927" y="3298"/>
                  </a:lnTo>
                  <a:lnTo>
                    <a:pt x="13098" y="3090"/>
                  </a:lnTo>
                  <a:lnTo>
                    <a:pt x="13249" y="2881"/>
                  </a:lnTo>
                  <a:lnTo>
                    <a:pt x="13382" y="2654"/>
                  </a:lnTo>
                  <a:lnTo>
                    <a:pt x="13477" y="2426"/>
                  </a:lnTo>
                  <a:lnTo>
                    <a:pt x="13553" y="2161"/>
                  </a:lnTo>
                  <a:lnTo>
                    <a:pt x="13591" y="1915"/>
                  </a:lnTo>
                  <a:lnTo>
                    <a:pt x="13610" y="1649"/>
                  </a:lnTo>
                  <a:lnTo>
                    <a:pt x="13591" y="1573"/>
                  </a:lnTo>
                  <a:lnTo>
                    <a:pt x="13553" y="1517"/>
                  </a:lnTo>
                  <a:lnTo>
                    <a:pt x="13496" y="1498"/>
                  </a:lnTo>
                  <a:lnTo>
                    <a:pt x="13420" y="1479"/>
                  </a:lnTo>
                  <a:lnTo>
                    <a:pt x="13363" y="1498"/>
                  </a:lnTo>
                  <a:lnTo>
                    <a:pt x="13325" y="1517"/>
                  </a:lnTo>
                  <a:lnTo>
                    <a:pt x="13287" y="1573"/>
                  </a:lnTo>
                  <a:lnTo>
                    <a:pt x="13268" y="1649"/>
                  </a:lnTo>
                  <a:lnTo>
                    <a:pt x="13268" y="1896"/>
                  </a:lnTo>
                  <a:lnTo>
                    <a:pt x="13211" y="2161"/>
                  </a:lnTo>
                  <a:lnTo>
                    <a:pt x="13136" y="2388"/>
                  </a:lnTo>
                  <a:lnTo>
                    <a:pt x="13022" y="2616"/>
                  </a:lnTo>
                  <a:lnTo>
                    <a:pt x="12889" y="2843"/>
                  </a:lnTo>
                  <a:lnTo>
                    <a:pt x="12719" y="3033"/>
                  </a:lnTo>
                  <a:lnTo>
                    <a:pt x="12548" y="3241"/>
                  </a:lnTo>
                  <a:lnTo>
                    <a:pt x="12340" y="3431"/>
                  </a:lnTo>
                  <a:lnTo>
                    <a:pt x="12131" y="3601"/>
                  </a:lnTo>
                  <a:lnTo>
                    <a:pt x="11904" y="3772"/>
                  </a:lnTo>
                  <a:lnTo>
                    <a:pt x="11449" y="4075"/>
                  </a:lnTo>
                  <a:lnTo>
                    <a:pt x="10994" y="4360"/>
                  </a:lnTo>
                  <a:lnTo>
                    <a:pt x="10577" y="4606"/>
                  </a:lnTo>
                  <a:lnTo>
                    <a:pt x="10198" y="4833"/>
                  </a:lnTo>
                  <a:lnTo>
                    <a:pt x="9781" y="5042"/>
                  </a:lnTo>
                  <a:lnTo>
                    <a:pt x="9364" y="5250"/>
                  </a:lnTo>
                  <a:lnTo>
                    <a:pt x="8928" y="5440"/>
                  </a:lnTo>
                  <a:lnTo>
                    <a:pt x="8492" y="5611"/>
                  </a:lnTo>
                  <a:lnTo>
                    <a:pt x="8037" y="5743"/>
                  </a:lnTo>
                  <a:lnTo>
                    <a:pt x="7810" y="5781"/>
                  </a:lnTo>
                  <a:lnTo>
                    <a:pt x="7582" y="5819"/>
                  </a:lnTo>
                  <a:lnTo>
                    <a:pt x="7355" y="5838"/>
                  </a:lnTo>
                  <a:lnTo>
                    <a:pt x="7146" y="5857"/>
                  </a:lnTo>
                  <a:lnTo>
                    <a:pt x="6862" y="5838"/>
                  </a:lnTo>
                  <a:lnTo>
                    <a:pt x="6578" y="5800"/>
                  </a:lnTo>
                  <a:lnTo>
                    <a:pt x="6312" y="5743"/>
                  </a:lnTo>
                  <a:lnTo>
                    <a:pt x="6047" y="5648"/>
                  </a:lnTo>
                  <a:lnTo>
                    <a:pt x="5630" y="5440"/>
                  </a:lnTo>
                  <a:lnTo>
                    <a:pt x="5213" y="5213"/>
                  </a:lnTo>
                  <a:lnTo>
                    <a:pt x="4815" y="4947"/>
                  </a:lnTo>
                  <a:lnTo>
                    <a:pt x="4417" y="4663"/>
                  </a:lnTo>
                  <a:lnTo>
                    <a:pt x="3640" y="4094"/>
                  </a:lnTo>
                  <a:lnTo>
                    <a:pt x="2882" y="3545"/>
                  </a:lnTo>
                  <a:lnTo>
                    <a:pt x="1062" y="2294"/>
                  </a:lnTo>
                  <a:lnTo>
                    <a:pt x="873" y="2161"/>
                  </a:lnTo>
                  <a:lnTo>
                    <a:pt x="645" y="2009"/>
                  </a:lnTo>
                  <a:lnTo>
                    <a:pt x="532" y="1934"/>
                  </a:lnTo>
                  <a:lnTo>
                    <a:pt x="456" y="1820"/>
                  </a:lnTo>
                  <a:lnTo>
                    <a:pt x="399" y="1725"/>
                  </a:lnTo>
                  <a:lnTo>
                    <a:pt x="380" y="1592"/>
                  </a:lnTo>
                  <a:lnTo>
                    <a:pt x="399" y="1422"/>
                  </a:lnTo>
                  <a:lnTo>
                    <a:pt x="418" y="1232"/>
                  </a:lnTo>
                  <a:lnTo>
                    <a:pt x="494" y="891"/>
                  </a:lnTo>
                  <a:lnTo>
                    <a:pt x="589" y="531"/>
                  </a:lnTo>
                  <a:lnTo>
                    <a:pt x="721" y="190"/>
                  </a:lnTo>
                  <a:lnTo>
                    <a:pt x="740" y="152"/>
                  </a:lnTo>
                  <a:lnTo>
                    <a:pt x="740" y="114"/>
                  </a:lnTo>
                  <a:lnTo>
                    <a:pt x="702" y="57"/>
                  </a:lnTo>
                  <a:lnTo>
                    <a:pt x="645" y="19"/>
                  </a:lnTo>
                  <a:lnTo>
                    <a:pt x="570"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4" name="Google Shape;54;p2"/>
            <p:cNvSpPr/>
            <p:nvPr/>
          </p:nvSpPr>
          <p:spPr>
            <a:xfrm>
              <a:off x="753950" y="5029300"/>
              <a:ext cx="340250" cy="155925"/>
            </a:xfrm>
            <a:custGeom>
              <a:avLst/>
              <a:gdLst/>
              <a:ahLst/>
              <a:cxnLst/>
              <a:rect l="l" t="t" r="r" b="b"/>
              <a:pathLst>
                <a:path w="13610" h="6237" fill="none" extrusionOk="0">
                  <a:moveTo>
                    <a:pt x="570" y="0"/>
                  </a:moveTo>
                  <a:lnTo>
                    <a:pt x="570" y="0"/>
                  </a:lnTo>
                  <a:lnTo>
                    <a:pt x="513" y="0"/>
                  </a:lnTo>
                  <a:lnTo>
                    <a:pt x="475" y="19"/>
                  </a:lnTo>
                  <a:lnTo>
                    <a:pt x="437" y="57"/>
                  </a:lnTo>
                  <a:lnTo>
                    <a:pt x="399" y="114"/>
                  </a:lnTo>
                  <a:lnTo>
                    <a:pt x="399" y="114"/>
                  </a:lnTo>
                  <a:lnTo>
                    <a:pt x="247" y="512"/>
                  </a:lnTo>
                  <a:lnTo>
                    <a:pt x="172" y="758"/>
                  </a:lnTo>
                  <a:lnTo>
                    <a:pt x="96" y="1024"/>
                  </a:lnTo>
                  <a:lnTo>
                    <a:pt x="20" y="1308"/>
                  </a:lnTo>
                  <a:lnTo>
                    <a:pt x="1" y="1573"/>
                  </a:lnTo>
                  <a:lnTo>
                    <a:pt x="1" y="1687"/>
                  </a:lnTo>
                  <a:lnTo>
                    <a:pt x="1" y="1801"/>
                  </a:lnTo>
                  <a:lnTo>
                    <a:pt x="20" y="1896"/>
                  </a:lnTo>
                  <a:lnTo>
                    <a:pt x="58" y="1971"/>
                  </a:lnTo>
                  <a:lnTo>
                    <a:pt x="58" y="1971"/>
                  </a:lnTo>
                  <a:lnTo>
                    <a:pt x="134" y="2066"/>
                  </a:lnTo>
                  <a:lnTo>
                    <a:pt x="228" y="2142"/>
                  </a:lnTo>
                  <a:lnTo>
                    <a:pt x="456" y="2313"/>
                  </a:lnTo>
                  <a:lnTo>
                    <a:pt x="702" y="2445"/>
                  </a:lnTo>
                  <a:lnTo>
                    <a:pt x="892" y="2578"/>
                  </a:lnTo>
                  <a:lnTo>
                    <a:pt x="2200" y="3469"/>
                  </a:lnTo>
                  <a:lnTo>
                    <a:pt x="2200" y="3469"/>
                  </a:lnTo>
                  <a:lnTo>
                    <a:pt x="4531" y="5080"/>
                  </a:lnTo>
                  <a:lnTo>
                    <a:pt x="4531" y="5080"/>
                  </a:lnTo>
                  <a:lnTo>
                    <a:pt x="5024" y="5421"/>
                  </a:lnTo>
                  <a:lnTo>
                    <a:pt x="5270" y="5573"/>
                  </a:lnTo>
                  <a:lnTo>
                    <a:pt x="5535" y="5724"/>
                  </a:lnTo>
                  <a:lnTo>
                    <a:pt x="5801" y="5876"/>
                  </a:lnTo>
                  <a:lnTo>
                    <a:pt x="6066" y="5990"/>
                  </a:lnTo>
                  <a:lnTo>
                    <a:pt x="6350" y="6103"/>
                  </a:lnTo>
                  <a:lnTo>
                    <a:pt x="6635" y="6179"/>
                  </a:lnTo>
                  <a:lnTo>
                    <a:pt x="6635" y="6179"/>
                  </a:lnTo>
                  <a:lnTo>
                    <a:pt x="6900" y="6217"/>
                  </a:lnTo>
                  <a:lnTo>
                    <a:pt x="7184" y="6236"/>
                  </a:lnTo>
                  <a:lnTo>
                    <a:pt x="7184" y="6236"/>
                  </a:lnTo>
                  <a:lnTo>
                    <a:pt x="7431" y="6236"/>
                  </a:lnTo>
                  <a:lnTo>
                    <a:pt x="7677" y="6198"/>
                  </a:lnTo>
                  <a:lnTo>
                    <a:pt x="7923" y="6160"/>
                  </a:lnTo>
                  <a:lnTo>
                    <a:pt x="8189" y="6084"/>
                  </a:lnTo>
                  <a:lnTo>
                    <a:pt x="8435" y="6009"/>
                  </a:lnTo>
                  <a:lnTo>
                    <a:pt x="8682" y="5933"/>
                  </a:lnTo>
                  <a:lnTo>
                    <a:pt x="9193" y="5724"/>
                  </a:lnTo>
                  <a:lnTo>
                    <a:pt x="9686" y="5478"/>
                  </a:lnTo>
                  <a:lnTo>
                    <a:pt x="10141" y="5231"/>
                  </a:lnTo>
                  <a:lnTo>
                    <a:pt x="10975" y="4758"/>
                  </a:lnTo>
                  <a:lnTo>
                    <a:pt x="10975" y="4758"/>
                  </a:lnTo>
                  <a:lnTo>
                    <a:pt x="11411" y="4492"/>
                  </a:lnTo>
                  <a:lnTo>
                    <a:pt x="11866" y="4189"/>
                  </a:lnTo>
                  <a:lnTo>
                    <a:pt x="12321" y="3867"/>
                  </a:lnTo>
                  <a:lnTo>
                    <a:pt x="12529" y="3696"/>
                  </a:lnTo>
                  <a:lnTo>
                    <a:pt x="12738" y="3507"/>
                  </a:lnTo>
                  <a:lnTo>
                    <a:pt x="12927" y="3298"/>
                  </a:lnTo>
                  <a:lnTo>
                    <a:pt x="13098" y="3090"/>
                  </a:lnTo>
                  <a:lnTo>
                    <a:pt x="13249" y="2881"/>
                  </a:lnTo>
                  <a:lnTo>
                    <a:pt x="13382" y="2654"/>
                  </a:lnTo>
                  <a:lnTo>
                    <a:pt x="13477" y="2426"/>
                  </a:lnTo>
                  <a:lnTo>
                    <a:pt x="13553" y="2161"/>
                  </a:lnTo>
                  <a:lnTo>
                    <a:pt x="13591" y="1915"/>
                  </a:lnTo>
                  <a:lnTo>
                    <a:pt x="13610" y="1649"/>
                  </a:lnTo>
                  <a:lnTo>
                    <a:pt x="13610" y="1649"/>
                  </a:lnTo>
                  <a:lnTo>
                    <a:pt x="13591" y="1573"/>
                  </a:lnTo>
                  <a:lnTo>
                    <a:pt x="13553" y="1517"/>
                  </a:lnTo>
                  <a:lnTo>
                    <a:pt x="13496" y="1498"/>
                  </a:lnTo>
                  <a:lnTo>
                    <a:pt x="13420" y="1479"/>
                  </a:lnTo>
                  <a:lnTo>
                    <a:pt x="13420" y="1479"/>
                  </a:lnTo>
                  <a:lnTo>
                    <a:pt x="13363" y="1498"/>
                  </a:lnTo>
                  <a:lnTo>
                    <a:pt x="13325" y="1517"/>
                  </a:lnTo>
                  <a:lnTo>
                    <a:pt x="13287" y="1573"/>
                  </a:lnTo>
                  <a:lnTo>
                    <a:pt x="13268" y="1649"/>
                  </a:lnTo>
                  <a:lnTo>
                    <a:pt x="13268" y="1649"/>
                  </a:lnTo>
                  <a:lnTo>
                    <a:pt x="13268" y="1896"/>
                  </a:lnTo>
                  <a:lnTo>
                    <a:pt x="13211" y="2161"/>
                  </a:lnTo>
                  <a:lnTo>
                    <a:pt x="13136" y="2388"/>
                  </a:lnTo>
                  <a:lnTo>
                    <a:pt x="13022" y="2616"/>
                  </a:lnTo>
                  <a:lnTo>
                    <a:pt x="12889" y="2843"/>
                  </a:lnTo>
                  <a:lnTo>
                    <a:pt x="12719" y="3033"/>
                  </a:lnTo>
                  <a:lnTo>
                    <a:pt x="12548" y="3241"/>
                  </a:lnTo>
                  <a:lnTo>
                    <a:pt x="12340" y="3431"/>
                  </a:lnTo>
                  <a:lnTo>
                    <a:pt x="12131" y="3601"/>
                  </a:lnTo>
                  <a:lnTo>
                    <a:pt x="11904" y="3772"/>
                  </a:lnTo>
                  <a:lnTo>
                    <a:pt x="11449" y="4075"/>
                  </a:lnTo>
                  <a:lnTo>
                    <a:pt x="10994" y="4360"/>
                  </a:lnTo>
                  <a:lnTo>
                    <a:pt x="10577" y="4606"/>
                  </a:lnTo>
                  <a:lnTo>
                    <a:pt x="10577" y="4606"/>
                  </a:lnTo>
                  <a:lnTo>
                    <a:pt x="10198" y="4833"/>
                  </a:lnTo>
                  <a:lnTo>
                    <a:pt x="9781" y="5042"/>
                  </a:lnTo>
                  <a:lnTo>
                    <a:pt x="9364" y="5250"/>
                  </a:lnTo>
                  <a:lnTo>
                    <a:pt x="8928" y="5440"/>
                  </a:lnTo>
                  <a:lnTo>
                    <a:pt x="8492" y="5611"/>
                  </a:lnTo>
                  <a:lnTo>
                    <a:pt x="8037" y="5743"/>
                  </a:lnTo>
                  <a:lnTo>
                    <a:pt x="7810" y="5781"/>
                  </a:lnTo>
                  <a:lnTo>
                    <a:pt x="7582" y="5819"/>
                  </a:lnTo>
                  <a:lnTo>
                    <a:pt x="7355" y="5838"/>
                  </a:lnTo>
                  <a:lnTo>
                    <a:pt x="7146" y="5857"/>
                  </a:lnTo>
                  <a:lnTo>
                    <a:pt x="7146" y="5857"/>
                  </a:lnTo>
                  <a:lnTo>
                    <a:pt x="6862" y="5838"/>
                  </a:lnTo>
                  <a:lnTo>
                    <a:pt x="6578" y="5800"/>
                  </a:lnTo>
                  <a:lnTo>
                    <a:pt x="6312" y="5743"/>
                  </a:lnTo>
                  <a:lnTo>
                    <a:pt x="6047" y="5648"/>
                  </a:lnTo>
                  <a:lnTo>
                    <a:pt x="6047" y="5648"/>
                  </a:lnTo>
                  <a:lnTo>
                    <a:pt x="5630" y="5440"/>
                  </a:lnTo>
                  <a:lnTo>
                    <a:pt x="5213" y="5213"/>
                  </a:lnTo>
                  <a:lnTo>
                    <a:pt x="4815" y="4947"/>
                  </a:lnTo>
                  <a:lnTo>
                    <a:pt x="4417" y="4663"/>
                  </a:lnTo>
                  <a:lnTo>
                    <a:pt x="3640" y="4094"/>
                  </a:lnTo>
                  <a:lnTo>
                    <a:pt x="2882" y="3545"/>
                  </a:lnTo>
                  <a:lnTo>
                    <a:pt x="1062" y="2294"/>
                  </a:lnTo>
                  <a:lnTo>
                    <a:pt x="1062" y="2294"/>
                  </a:lnTo>
                  <a:lnTo>
                    <a:pt x="873" y="2161"/>
                  </a:lnTo>
                  <a:lnTo>
                    <a:pt x="645" y="2009"/>
                  </a:lnTo>
                  <a:lnTo>
                    <a:pt x="532" y="1934"/>
                  </a:lnTo>
                  <a:lnTo>
                    <a:pt x="456" y="1820"/>
                  </a:lnTo>
                  <a:lnTo>
                    <a:pt x="399" y="1725"/>
                  </a:lnTo>
                  <a:lnTo>
                    <a:pt x="380" y="1592"/>
                  </a:lnTo>
                  <a:lnTo>
                    <a:pt x="380" y="1592"/>
                  </a:lnTo>
                  <a:lnTo>
                    <a:pt x="399" y="1422"/>
                  </a:lnTo>
                  <a:lnTo>
                    <a:pt x="418" y="1232"/>
                  </a:lnTo>
                  <a:lnTo>
                    <a:pt x="494" y="891"/>
                  </a:lnTo>
                  <a:lnTo>
                    <a:pt x="589" y="531"/>
                  </a:lnTo>
                  <a:lnTo>
                    <a:pt x="721" y="190"/>
                  </a:lnTo>
                  <a:lnTo>
                    <a:pt x="721" y="190"/>
                  </a:lnTo>
                  <a:lnTo>
                    <a:pt x="740" y="152"/>
                  </a:lnTo>
                  <a:lnTo>
                    <a:pt x="740" y="114"/>
                  </a:lnTo>
                  <a:lnTo>
                    <a:pt x="702" y="57"/>
                  </a:lnTo>
                  <a:lnTo>
                    <a:pt x="645" y="19"/>
                  </a:lnTo>
                  <a:lnTo>
                    <a:pt x="570"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 name="Google Shape;55;p2"/>
            <p:cNvSpPr/>
            <p:nvPr/>
          </p:nvSpPr>
          <p:spPr>
            <a:xfrm>
              <a:off x="943500" y="5000875"/>
              <a:ext cx="32725" cy="35550"/>
            </a:xfrm>
            <a:custGeom>
              <a:avLst/>
              <a:gdLst/>
              <a:ahLst/>
              <a:cxnLst/>
              <a:rect l="l" t="t" r="r" b="b"/>
              <a:pathLst>
                <a:path w="1309" h="1422" extrusionOk="0">
                  <a:moveTo>
                    <a:pt x="607" y="0"/>
                  </a:moveTo>
                  <a:lnTo>
                    <a:pt x="512" y="38"/>
                  </a:lnTo>
                  <a:lnTo>
                    <a:pt x="417" y="76"/>
                  </a:lnTo>
                  <a:lnTo>
                    <a:pt x="341" y="114"/>
                  </a:lnTo>
                  <a:lnTo>
                    <a:pt x="171" y="246"/>
                  </a:lnTo>
                  <a:lnTo>
                    <a:pt x="38" y="379"/>
                  </a:lnTo>
                  <a:lnTo>
                    <a:pt x="19" y="436"/>
                  </a:lnTo>
                  <a:lnTo>
                    <a:pt x="0" y="474"/>
                  </a:lnTo>
                  <a:lnTo>
                    <a:pt x="0" y="531"/>
                  </a:lnTo>
                  <a:lnTo>
                    <a:pt x="19" y="569"/>
                  </a:lnTo>
                  <a:lnTo>
                    <a:pt x="57" y="626"/>
                  </a:lnTo>
                  <a:lnTo>
                    <a:pt x="95" y="645"/>
                  </a:lnTo>
                  <a:lnTo>
                    <a:pt x="133" y="663"/>
                  </a:lnTo>
                  <a:lnTo>
                    <a:pt x="171" y="682"/>
                  </a:lnTo>
                  <a:lnTo>
                    <a:pt x="228" y="663"/>
                  </a:lnTo>
                  <a:lnTo>
                    <a:pt x="285" y="626"/>
                  </a:lnTo>
                  <a:lnTo>
                    <a:pt x="360" y="531"/>
                  </a:lnTo>
                  <a:lnTo>
                    <a:pt x="436" y="455"/>
                  </a:lnTo>
                  <a:lnTo>
                    <a:pt x="531" y="398"/>
                  </a:lnTo>
                  <a:lnTo>
                    <a:pt x="626" y="341"/>
                  </a:lnTo>
                  <a:lnTo>
                    <a:pt x="740" y="322"/>
                  </a:lnTo>
                  <a:lnTo>
                    <a:pt x="834" y="341"/>
                  </a:lnTo>
                  <a:lnTo>
                    <a:pt x="910" y="398"/>
                  </a:lnTo>
                  <a:lnTo>
                    <a:pt x="967" y="474"/>
                  </a:lnTo>
                  <a:lnTo>
                    <a:pt x="986" y="569"/>
                  </a:lnTo>
                  <a:lnTo>
                    <a:pt x="986" y="645"/>
                  </a:lnTo>
                  <a:lnTo>
                    <a:pt x="967" y="701"/>
                  </a:lnTo>
                  <a:lnTo>
                    <a:pt x="910" y="796"/>
                  </a:lnTo>
                  <a:lnTo>
                    <a:pt x="834" y="891"/>
                  </a:lnTo>
                  <a:lnTo>
                    <a:pt x="721" y="948"/>
                  </a:lnTo>
                  <a:lnTo>
                    <a:pt x="588" y="1005"/>
                  </a:lnTo>
                  <a:lnTo>
                    <a:pt x="474" y="1043"/>
                  </a:lnTo>
                  <a:lnTo>
                    <a:pt x="247" y="1099"/>
                  </a:lnTo>
                  <a:lnTo>
                    <a:pt x="171" y="1137"/>
                  </a:lnTo>
                  <a:lnTo>
                    <a:pt x="133" y="1175"/>
                  </a:lnTo>
                  <a:lnTo>
                    <a:pt x="133" y="1232"/>
                  </a:lnTo>
                  <a:lnTo>
                    <a:pt x="133" y="1289"/>
                  </a:lnTo>
                  <a:lnTo>
                    <a:pt x="152" y="1327"/>
                  </a:lnTo>
                  <a:lnTo>
                    <a:pt x="171" y="1384"/>
                  </a:lnTo>
                  <a:lnTo>
                    <a:pt x="228" y="1422"/>
                  </a:lnTo>
                  <a:lnTo>
                    <a:pt x="323" y="1422"/>
                  </a:lnTo>
                  <a:lnTo>
                    <a:pt x="512" y="1365"/>
                  </a:lnTo>
                  <a:lnTo>
                    <a:pt x="702" y="1308"/>
                  </a:lnTo>
                  <a:lnTo>
                    <a:pt x="891" y="1213"/>
                  </a:lnTo>
                  <a:lnTo>
                    <a:pt x="1043" y="1118"/>
                  </a:lnTo>
                  <a:lnTo>
                    <a:pt x="1175" y="986"/>
                  </a:lnTo>
                  <a:lnTo>
                    <a:pt x="1232" y="910"/>
                  </a:lnTo>
                  <a:lnTo>
                    <a:pt x="1270" y="815"/>
                  </a:lnTo>
                  <a:lnTo>
                    <a:pt x="1289" y="739"/>
                  </a:lnTo>
                  <a:lnTo>
                    <a:pt x="1308" y="645"/>
                  </a:lnTo>
                  <a:lnTo>
                    <a:pt x="1308" y="531"/>
                  </a:lnTo>
                  <a:lnTo>
                    <a:pt x="1308" y="417"/>
                  </a:lnTo>
                  <a:lnTo>
                    <a:pt x="1289" y="322"/>
                  </a:lnTo>
                  <a:lnTo>
                    <a:pt x="1232" y="246"/>
                  </a:lnTo>
                  <a:lnTo>
                    <a:pt x="1175" y="171"/>
                  </a:lnTo>
                  <a:lnTo>
                    <a:pt x="1100" y="114"/>
                  </a:lnTo>
                  <a:lnTo>
                    <a:pt x="1024" y="76"/>
                  </a:lnTo>
                  <a:lnTo>
                    <a:pt x="948" y="38"/>
                  </a:lnTo>
                  <a:lnTo>
                    <a:pt x="758"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6" name="Google Shape;56;p2"/>
            <p:cNvSpPr/>
            <p:nvPr/>
          </p:nvSpPr>
          <p:spPr>
            <a:xfrm>
              <a:off x="943500" y="5000875"/>
              <a:ext cx="32725" cy="35550"/>
            </a:xfrm>
            <a:custGeom>
              <a:avLst/>
              <a:gdLst/>
              <a:ahLst/>
              <a:cxnLst/>
              <a:rect l="l" t="t" r="r" b="b"/>
              <a:pathLst>
                <a:path w="1309" h="1422" fill="none" extrusionOk="0">
                  <a:moveTo>
                    <a:pt x="702" y="0"/>
                  </a:moveTo>
                  <a:lnTo>
                    <a:pt x="702" y="0"/>
                  </a:lnTo>
                  <a:lnTo>
                    <a:pt x="607" y="0"/>
                  </a:lnTo>
                  <a:lnTo>
                    <a:pt x="512" y="38"/>
                  </a:lnTo>
                  <a:lnTo>
                    <a:pt x="417" y="76"/>
                  </a:lnTo>
                  <a:lnTo>
                    <a:pt x="341" y="114"/>
                  </a:lnTo>
                  <a:lnTo>
                    <a:pt x="171" y="246"/>
                  </a:lnTo>
                  <a:lnTo>
                    <a:pt x="38" y="379"/>
                  </a:lnTo>
                  <a:lnTo>
                    <a:pt x="38" y="379"/>
                  </a:lnTo>
                  <a:lnTo>
                    <a:pt x="19" y="436"/>
                  </a:lnTo>
                  <a:lnTo>
                    <a:pt x="0" y="474"/>
                  </a:lnTo>
                  <a:lnTo>
                    <a:pt x="0" y="531"/>
                  </a:lnTo>
                  <a:lnTo>
                    <a:pt x="19" y="569"/>
                  </a:lnTo>
                  <a:lnTo>
                    <a:pt x="57" y="626"/>
                  </a:lnTo>
                  <a:lnTo>
                    <a:pt x="95" y="645"/>
                  </a:lnTo>
                  <a:lnTo>
                    <a:pt x="133" y="663"/>
                  </a:lnTo>
                  <a:lnTo>
                    <a:pt x="171" y="682"/>
                  </a:lnTo>
                  <a:lnTo>
                    <a:pt x="171" y="682"/>
                  </a:lnTo>
                  <a:lnTo>
                    <a:pt x="228" y="663"/>
                  </a:lnTo>
                  <a:lnTo>
                    <a:pt x="285" y="626"/>
                  </a:lnTo>
                  <a:lnTo>
                    <a:pt x="285" y="626"/>
                  </a:lnTo>
                  <a:lnTo>
                    <a:pt x="360" y="531"/>
                  </a:lnTo>
                  <a:lnTo>
                    <a:pt x="436" y="455"/>
                  </a:lnTo>
                  <a:lnTo>
                    <a:pt x="531" y="398"/>
                  </a:lnTo>
                  <a:lnTo>
                    <a:pt x="626" y="341"/>
                  </a:lnTo>
                  <a:lnTo>
                    <a:pt x="626" y="341"/>
                  </a:lnTo>
                  <a:lnTo>
                    <a:pt x="740" y="322"/>
                  </a:lnTo>
                  <a:lnTo>
                    <a:pt x="740" y="322"/>
                  </a:lnTo>
                  <a:lnTo>
                    <a:pt x="834" y="341"/>
                  </a:lnTo>
                  <a:lnTo>
                    <a:pt x="910" y="398"/>
                  </a:lnTo>
                  <a:lnTo>
                    <a:pt x="967" y="474"/>
                  </a:lnTo>
                  <a:lnTo>
                    <a:pt x="986" y="569"/>
                  </a:lnTo>
                  <a:lnTo>
                    <a:pt x="986" y="569"/>
                  </a:lnTo>
                  <a:lnTo>
                    <a:pt x="986" y="645"/>
                  </a:lnTo>
                  <a:lnTo>
                    <a:pt x="967" y="701"/>
                  </a:lnTo>
                  <a:lnTo>
                    <a:pt x="910" y="796"/>
                  </a:lnTo>
                  <a:lnTo>
                    <a:pt x="834" y="891"/>
                  </a:lnTo>
                  <a:lnTo>
                    <a:pt x="721" y="948"/>
                  </a:lnTo>
                  <a:lnTo>
                    <a:pt x="588" y="1005"/>
                  </a:lnTo>
                  <a:lnTo>
                    <a:pt x="474" y="1043"/>
                  </a:lnTo>
                  <a:lnTo>
                    <a:pt x="247" y="1099"/>
                  </a:lnTo>
                  <a:lnTo>
                    <a:pt x="247" y="1099"/>
                  </a:lnTo>
                  <a:lnTo>
                    <a:pt x="171" y="1137"/>
                  </a:lnTo>
                  <a:lnTo>
                    <a:pt x="133" y="1175"/>
                  </a:lnTo>
                  <a:lnTo>
                    <a:pt x="133" y="1232"/>
                  </a:lnTo>
                  <a:lnTo>
                    <a:pt x="133" y="1289"/>
                  </a:lnTo>
                  <a:lnTo>
                    <a:pt x="152" y="1327"/>
                  </a:lnTo>
                  <a:lnTo>
                    <a:pt x="171" y="1384"/>
                  </a:lnTo>
                  <a:lnTo>
                    <a:pt x="228" y="1422"/>
                  </a:lnTo>
                  <a:lnTo>
                    <a:pt x="285" y="1422"/>
                  </a:lnTo>
                  <a:lnTo>
                    <a:pt x="285" y="1422"/>
                  </a:lnTo>
                  <a:lnTo>
                    <a:pt x="323" y="1422"/>
                  </a:lnTo>
                  <a:lnTo>
                    <a:pt x="323" y="1422"/>
                  </a:lnTo>
                  <a:lnTo>
                    <a:pt x="512" y="1365"/>
                  </a:lnTo>
                  <a:lnTo>
                    <a:pt x="702" y="1308"/>
                  </a:lnTo>
                  <a:lnTo>
                    <a:pt x="891" y="1213"/>
                  </a:lnTo>
                  <a:lnTo>
                    <a:pt x="1043" y="1118"/>
                  </a:lnTo>
                  <a:lnTo>
                    <a:pt x="1175" y="986"/>
                  </a:lnTo>
                  <a:lnTo>
                    <a:pt x="1232" y="910"/>
                  </a:lnTo>
                  <a:lnTo>
                    <a:pt x="1270" y="815"/>
                  </a:lnTo>
                  <a:lnTo>
                    <a:pt x="1289" y="739"/>
                  </a:lnTo>
                  <a:lnTo>
                    <a:pt x="1308" y="645"/>
                  </a:lnTo>
                  <a:lnTo>
                    <a:pt x="1308" y="531"/>
                  </a:lnTo>
                  <a:lnTo>
                    <a:pt x="1308" y="417"/>
                  </a:lnTo>
                  <a:lnTo>
                    <a:pt x="1308" y="417"/>
                  </a:lnTo>
                  <a:lnTo>
                    <a:pt x="1289" y="322"/>
                  </a:lnTo>
                  <a:lnTo>
                    <a:pt x="1232" y="246"/>
                  </a:lnTo>
                  <a:lnTo>
                    <a:pt x="1175" y="171"/>
                  </a:lnTo>
                  <a:lnTo>
                    <a:pt x="1100" y="114"/>
                  </a:lnTo>
                  <a:lnTo>
                    <a:pt x="1024" y="76"/>
                  </a:lnTo>
                  <a:lnTo>
                    <a:pt x="948" y="38"/>
                  </a:lnTo>
                  <a:lnTo>
                    <a:pt x="758" y="0"/>
                  </a:lnTo>
                  <a:lnTo>
                    <a:pt x="758" y="0"/>
                  </a:lnTo>
                  <a:lnTo>
                    <a:pt x="702"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7" name="Google Shape;57;p2"/>
            <p:cNvSpPr/>
            <p:nvPr/>
          </p:nvSpPr>
          <p:spPr>
            <a:xfrm>
              <a:off x="1021200" y="5020300"/>
              <a:ext cx="24200" cy="23700"/>
            </a:xfrm>
            <a:custGeom>
              <a:avLst/>
              <a:gdLst/>
              <a:ahLst/>
              <a:cxnLst/>
              <a:rect l="l" t="t" r="r" b="b"/>
              <a:pathLst>
                <a:path w="968" h="948" extrusionOk="0">
                  <a:moveTo>
                    <a:pt x="569" y="341"/>
                  </a:moveTo>
                  <a:lnTo>
                    <a:pt x="607" y="360"/>
                  </a:lnTo>
                  <a:lnTo>
                    <a:pt x="645" y="398"/>
                  </a:lnTo>
                  <a:lnTo>
                    <a:pt x="645" y="455"/>
                  </a:lnTo>
                  <a:lnTo>
                    <a:pt x="626" y="512"/>
                  </a:lnTo>
                  <a:lnTo>
                    <a:pt x="607" y="550"/>
                  </a:lnTo>
                  <a:lnTo>
                    <a:pt x="569" y="569"/>
                  </a:lnTo>
                  <a:lnTo>
                    <a:pt x="456" y="607"/>
                  </a:lnTo>
                  <a:lnTo>
                    <a:pt x="361" y="626"/>
                  </a:lnTo>
                  <a:lnTo>
                    <a:pt x="304" y="626"/>
                  </a:lnTo>
                  <a:lnTo>
                    <a:pt x="380" y="569"/>
                  </a:lnTo>
                  <a:lnTo>
                    <a:pt x="418" y="493"/>
                  </a:lnTo>
                  <a:lnTo>
                    <a:pt x="418" y="436"/>
                  </a:lnTo>
                  <a:lnTo>
                    <a:pt x="418" y="398"/>
                  </a:lnTo>
                  <a:lnTo>
                    <a:pt x="493" y="360"/>
                  </a:lnTo>
                  <a:lnTo>
                    <a:pt x="569" y="341"/>
                  </a:lnTo>
                  <a:close/>
                  <a:moveTo>
                    <a:pt x="569" y="0"/>
                  </a:moveTo>
                  <a:lnTo>
                    <a:pt x="437" y="19"/>
                  </a:lnTo>
                  <a:lnTo>
                    <a:pt x="323" y="76"/>
                  </a:lnTo>
                  <a:lnTo>
                    <a:pt x="209" y="152"/>
                  </a:lnTo>
                  <a:lnTo>
                    <a:pt x="95" y="228"/>
                  </a:lnTo>
                  <a:lnTo>
                    <a:pt x="20" y="322"/>
                  </a:lnTo>
                  <a:lnTo>
                    <a:pt x="1" y="398"/>
                  </a:lnTo>
                  <a:lnTo>
                    <a:pt x="1" y="493"/>
                  </a:lnTo>
                  <a:lnTo>
                    <a:pt x="58" y="569"/>
                  </a:lnTo>
                  <a:lnTo>
                    <a:pt x="114" y="607"/>
                  </a:lnTo>
                  <a:lnTo>
                    <a:pt x="171" y="626"/>
                  </a:lnTo>
                  <a:lnTo>
                    <a:pt x="133" y="664"/>
                  </a:lnTo>
                  <a:lnTo>
                    <a:pt x="95" y="739"/>
                  </a:lnTo>
                  <a:lnTo>
                    <a:pt x="95" y="796"/>
                  </a:lnTo>
                  <a:lnTo>
                    <a:pt x="114" y="853"/>
                  </a:lnTo>
                  <a:lnTo>
                    <a:pt x="152" y="910"/>
                  </a:lnTo>
                  <a:lnTo>
                    <a:pt x="209" y="929"/>
                  </a:lnTo>
                  <a:lnTo>
                    <a:pt x="361" y="948"/>
                  </a:lnTo>
                  <a:lnTo>
                    <a:pt x="512" y="929"/>
                  </a:lnTo>
                  <a:lnTo>
                    <a:pt x="664" y="891"/>
                  </a:lnTo>
                  <a:lnTo>
                    <a:pt x="778" y="815"/>
                  </a:lnTo>
                  <a:lnTo>
                    <a:pt x="835" y="777"/>
                  </a:lnTo>
                  <a:lnTo>
                    <a:pt x="891" y="701"/>
                  </a:lnTo>
                  <a:lnTo>
                    <a:pt x="929" y="626"/>
                  </a:lnTo>
                  <a:lnTo>
                    <a:pt x="967" y="550"/>
                  </a:lnTo>
                  <a:lnTo>
                    <a:pt x="967" y="455"/>
                  </a:lnTo>
                  <a:lnTo>
                    <a:pt x="967" y="379"/>
                  </a:lnTo>
                  <a:lnTo>
                    <a:pt x="948" y="284"/>
                  </a:lnTo>
                  <a:lnTo>
                    <a:pt x="929" y="209"/>
                  </a:lnTo>
                  <a:lnTo>
                    <a:pt x="873" y="133"/>
                  </a:lnTo>
                  <a:lnTo>
                    <a:pt x="797" y="76"/>
                  </a:lnTo>
                  <a:lnTo>
                    <a:pt x="683" y="19"/>
                  </a:lnTo>
                  <a:lnTo>
                    <a:pt x="56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8" name="Google Shape;58;p2"/>
            <p:cNvSpPr/>
            <p:nvPr/>
          </p:nvSpPr>
          <p:spPr>
            <a:xfrm>
              <a:off x="1028775" y="5028825"/>
              <a:ext cx="8575" cy="7125"/>
            </a:xfrm>
            <a:custGeom>
              <a:avLst/>
              <a:gdLst/>
              <a:ahLst/>
              <a:cxnLst/>
              <a:rect l="l" t="t" r="r" b="b"/>
              <a:pathLst>
                <a:path w="343" h="285" fill="none" extrusionOk="0">
                  <a:moveTo>
                    <a:pt x="58" y="285"/>
                  </a:moveTo>
                  <a:lnTo>
                    <a:pt x="58" y="285"/>
                  </a:lnTo>
                  <a:lnTo>
                    <a:pt x="1" y="285"/>
                  </a:lnTo>
                  <a:lnTo>
                    <a:pt x="1" y="285"/>
                  </a:lnTo>
                  <a:lnTo>
                    <a:pt x="77" y="228"/>
                  </a:lnTo>
                  <a:lnTo>
                    <a:pt x="77" y="228"/>
                  </a:lnTo>
                  <a:lnTo>
                    <a:pt x="115" y="152"/>
                  </a:lnTo>
                  <a:lnTo>
                    <a:pt x="115" y="95"/>
                  </a:lnTo>
                  <a:lnTo>
                    <a:pt x="115" y="57"/>
                  </a:lnTo>
                  <a:lnTo>
                    <a:pt x="115" y="57"/>
                  </a:lnTo>
                  <a:lnTo>
                    <a:pt x="190" y="19"/>
                  </a:lnTo>
                  <a:lnTo>
                    <a:pt x="190" y="19"/>
                  </a:lnTo>
                  <a:lnTo>
                    <a:pt x="266" y="0"/>
                  </a:lnTo>
                  <a:lnTo>
                    <a:pt x="266" y="0"/>
                  </a:lnTo>
                  <a:lnTo>
                    <a:pt x="304" y="19"/>
                  </a:lnTo>
                  <a:lnTo>
                    <a:pt x="342" y="57"/>
                  </a:lnTo>
                  <a:lnTo>
                    <a:pt x="342" y="57"/>
                  </a:lnTo>
                  <a:lnTo>
                    <a:pt x="342" y="114"/>
                  </a:lnTo>
                  <a:lnTo>
                    <a:pt x="323" y="171"/>
                  </a:lnTo>
                  <a:lnTo>
                    <a:pt x="304" y="209"/>
                  </a:lnTo>
                  <a:lnTo>
                    <a:pt x="266" y="228"/>
                  </a:lnTo>
                  <a:lnTo>
                    <a:pt x="153" y="266"/>
                  </a:lnTo>
                  <a:lnTo>
                    <a:pt x="58" y="28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9" name="Google Shape;59;p2"/>
            <p:cNvSpPr/>
            <p:nvPr/>
          </p:nvSpPr>
          <p:spPr>
            <a:xfrm>
              <a:off x="1021200" y="5020300"/>
              <a:ext cx="24200" cy="23700"/>
            </a:xfrm>
            <a:custGeom>
              <a:avLst/>
              <a:gdLst/>
              <a:ahLst/>
              <a:cxnLst/>
              <a:rect l="l" t="t" r="r" b="b"/>
              <a:pathLst>
                <a:path w="968" h="948" fill="none" extrusionOk="0">
                  <a:moveTo>
                    <a:pt x="569" y="0"/>
                  </a:moveTo>
                  <a:lnTo>
                    <a:pt x="569" y="0"/>
                  </a:lnTo>
                  <a:lnTo>
                    <a:pt x="437" y="19"/>
                  </a:lnTo>
                  <a:lnTo>
                    <a:pt x="323" y="76"/>
                  </a:lnTo>
                  <a:lnTo>
                    <a:pt x="209" y="152"/>
                  </a:lnTo>
                  <a:lnTo>
                    <a:pt x="95" y="228"/>
                  </a:lnTo>
                  <a:lnTo>
                    <a:pt x="95" y="228"/>
                  </a:lnTo>
                  <a:lnTo>
                    <a:pt x="20" y="322"/>
                  </a:lnTo>
                  <a:lnTo>
                    <a:pt x="1" y="398"/>
                  </a:lnTo>
                  <a:lnTo>
                    <a:pt x="1" y="493"/>
                  </a:lnTo>
                  <a:lnTo>
                    <a:pt x="58" y="569"/>
                  </a:lnTo>
                  <a:lnTo>
                    <a:pt x="58" y="569"/>
                  </a:lnTo>
                  <a:lnTo>
                    <a:pt x="114" y="607"/>
                  </a:lnTo>
                  <a:lnTo>
                    <a:pt x="171" y="626"/>
                  </a:lnTo>
                  <a:lnTo>
                    <a:pt x="171" y="626"/>
                  </a:lnTo>
                  <a:lnTo>
                    <a:pt x="133" y="664"/>
                  </a:lnTo>
                  <a:lnTo>
                    <a:pt x="95" y="739"/>
                  </a:lnTo>
                  <a:lnTo>
                    <a:pt x="95" y="739"/>
                  </a:lnTo>
                  <a:lnTo>
                    <a:pt x="95" y="796"/>
                  </a:lnTo>
                  <a:lnTo>
                    <a:pt x="114" y="853"/>
                  </a:lnTo>
                  <a:lnTo>
                    <a:pt x="152" y="910"/>
                  </a:lnTo>
                  <a:lnTo>
                    <a:pt x="209" y="929"/>
                  </a:lnTo>
                  <a:lnTo>
                    <a:pt x="209" y="929"/>
                  </a:lnTo>
                  <a:lnTo>
                    <a:pt x="361" y="948"/>
                  </a:lnTo>
                  <a:lnTo>
                    <a:pt x="361" y="948"/>
                  </a:lnTo>
                  <a:lnTo>
                    <a:pt x="512" y="929"/>
                  </a:lnTo>
                  <a:lnTo>
                    <a:pt x="664" y="891"/>
                  </a:lnTo>
                  <a:lnTo>
                    <a:pt x="778" y="815"/>
                  </a:lnTo>
                  <a:lnTo>
                    <a:pt x="835" y="777"/>
                  </a:lnTo>
                  <a:lnTo>
                    <a:pt x="891" y="701"/>
                  </a:lnTo>
                  <a:lnTo>
                    <a:pt x="891" y="701"/>
                  </a:lnTo>
                  <a:lnTo>
                    <a:pt x="929" y="626"/>
                  </a:lnTo>
                  <a:lnTo>
                    <a:pt x="967" y="550"/>
                  </a:lnTo>
                  <a:lnTo>
                    <a:pt x="967" y="455"/>
                  </a:lnTo>
                  <a:lnTo>
                    <a:pt x="967" y="379"/>
                  </a:lnTo>
                  <a:lnTo>
                    <a:pt x="948" y="284"/>
                  </a:lnTo>
                  <a:lnTo>
                    <a:pt x="929" y="209"/>
                  </a:lnTo>
                  <a:lnTo>
                    <a:pt x="873" y="133"/>
                  </a:lnTo>
                  <a:lnTo>
                    <a:pt x="797" y="76"/>
                  </a:lnTo>
                  <a:lnTo>
                    <a:pt x="797" y="76"/>
                  </a:lnTo>
                  <a:lnTo>
                    <a:pt x="683" y="19"/>
                  </a:lnTo>
                  <a:lnTo>
                    <a:pt x="569"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0" name="Google Shape;60;p2"/>
            <p:cNvSpPr/>
            <p:nvPr/>
          </p:nvSpPr>
          <p:spPr>
            <a:xfrm>
              <a:off x="734050" y="5070525"/>
              <a:ext cx="405650" cy="191450"/>
            </a:xfrm>
            <a:custGeom>
              <a:avLst/>
              <a:gdLst/>
              <a:ahLst/>
              <a:cxnLst/>
              <a:rect l="l" t="t" r="r" b="b"/>
              <a:pathLst>
                <a:path w="16226" h="7658" extrusionOk="0">
                  <a:moveTo>
                    <a:pt x="14690" y="2995"/>
                  </a:moveTo>
                  <a:lnTo>
                    <a:pt x="14766" y="3147"/>
                  </a:lnTo>
                  <a:lnTo>
                    <a:pt x="14785" y="3298"/>
                  </a:lnTo>
                  <a:lnTo>
                    <a:pt x="14785" y="3431"/>
                  </a:lnTo>
                  <a:lnTo>
                    <a:pt x="14766" y="3564"/>
                  </a:lnTo>
                  <a:lnTo>
                    <a:pt x="14690" y="3696"/>
                  </a:lnTo>
                  <a:lnTo>
                    <a:pt x="14614" y="3829"/>
                  </a:lnTo>
                  <a:lnTo>
                    <a:pt x="14500" y="3924"/>
                  </a:lnTo>
                  <a:lnTo>
                    <a:pt x="14368" y="4018"/>
                  </a:lnTo>
                  <a:lnTo>
                    <a:pt x="14197" y="4094"/>
                  </a:lnTo>
                  <a:lnTo>
                    <a:pt x="14045" y="4170"/>
                  </a:lnTo>
                  <a:lnTo>
                    <a:pt x="13723" y="4303"/>
                  </a:lnTo>
                  <a:lnTo>
                    <a:pt x="13780" y="3943"/>
                  </a:lnTo>
                  <a:lnTo>
                    <a:pt x="13780" y="3867"/>
                  </a:lnTo>
                  <a:lnTo>
                    <a:pt x="13723" y="3791"/>
                  </a:lnTo>
                  <a:lnTo>
                    <a:pt x="13666" y="3753"/>
                  </a:lnTo>
                  <a:lnTo>
                    <a:pt x="13591" y="3734"/>
                  </a:lnTo>
                  <a:lnTo>
                    <a:pt x="13553" y="3753"/>
                  </a:lnTo>
                  <a:lnTo>
                    <a:pt x="13515" y="3772"/>
                  </a:lnTo>
                  <a:lnTo>
                    <a:pt x="13477" y="3810"/>
                  </a:lnTo>
                  <a:lnTo>
                    <a:pt x="13458" y="3867"/>
                  </a:lnTo>
                  <a:lnTo>
                    <a:pt x="13382" y="4379"/>
                  </a:lnTo>
                  <a:lnTo>
                    <a:pt x="13325" y="4644"/>
                  </a:lnTo>
                  <a:lnTo>
                    <a:pt x="13249" y="4909"/>
                  </a:lnTo>
                  <a:lnTo>
                    <a:pt x="13192" y="5023"/>
                  </a:lnTo>
                  <a:lnTo>
                    <a:pt x="13136" y="5118"/>
                  </a:lnTo>
                  <a:lnTo>
                    <a:pt x="13060" y="5212"/>
                  </a:lnTo>
                  <a:lnTo>
                    <a:pt x="12984" y="5307"/>
                  </a:lnTo>
                  <a:lnTo>
                    <a:pt x="12889" y="5364"/>
                  </a:lnTo>
                  <a:lnTo>
                    <a:pt x="12794" y="5421"/>
                  </a:lnTo>
                  <a:lnTo>
                    <a:pt x="12662" y="5459"/>
                  </a:lnTo>
                  <a:lnTo>
                    <a:pt x="12415" y="5459"/>
                  </a:lnTo>
                  <a:lnTo>
                    <a:pt x="12302" y="5440"/>
                  </a:lnTo>
                  <a:lnTo>
                    <a:pt x="11866" y="5326"/>
                  </a:lnTo>
                  <a:lnTo>
                    <a:pt x="11449" y="5212"/>
                  </a:lnTo>
                  <a:lnTo>
                    <a:pt x="11032" y="5061"/>
                  </a:lnTo>
                  <a:lnTo>
                    <a:pt x="10615" y="4909"/>
                  </a:lnTo>
                  <a:lnTo>
                    <a:pt x="10804" y="4833"/>
                  </a:lnTo>
                  <a:lnTo>
                    <a:pt x="11013" y="4777"/>
                  </a:lnTo>
                  <a:lnTo>
                    <a:pt x="11449" y="4701"/>
                  </a:lnTo>
                  <a:lnTo>
                    <a:pt x="11866" y="4606"/>
                  </a:lnTo>
                  <a:lnTo>
                    <a:pt x="12036" y="4549"/>
                  </a:lnTo>
                  <a:lnTo>
                    <a:pt x="12207" y="4473"/>
                  </a:lnTo>
                  <a:lnTo>
                    <a:pt x="12359" y="4379"/>
                  </a:lnTo>
                  <a:lnTo>
                    <a:pt x="12510" y="4246"/>
                  </a:lnTo>
                  <a:lnTo>
                    <a:pt x="12662" y="4113"/>
                  </a:lnTo>
                  <a:lnTo>
                    <a:pt x="12794" y="3962"/>
                  </a:lnTo>
                  <a:lnTo>
                    <a:pt x="12927" y="3810"/>
                  </a:lnTo>
                  <a:lnTo>
                    <a:pt x="13079" y="3677"/>
                  </a:lnTo>
                  <a:lnTo>
                    <a:pt x="13230" y="3564"/>
                  </a:lnTo>
                  <a:lnTo>
                    <a:pt x="13382" y="3469"/>
                  </a:lnTo>
                  <a:lnTo>
                    <a:pt x="13553" y="3393"/>
                  </a:lnTo>
                  <a:lnTo>
                    <a:pt x="13742" y="3317"/>
                  </a:lnTo>
                  <a:lnTo>
                    <a:pt x="13932" y="3260"/>
                  </a:lnTo>
                  <a:lnTo>
                    <a:pt x="14140" y="3203"/>
                  </a:lnTo>
                  <a:lnTo>
                    <a:pt x="14406" y="3128"/>
                  </a:lnTo>
                  <a:lnTo>
                    <a:pt x="14557" y="3071"/>
                  </a:lnTo>
                  <a:lnTo>
                    <a:pt x="14690" y="2995"/>
                  </a:lnTo>
                  <a:close/>
                  <a:moveTo>
                    <a:pt x="1043" y="1839"/>
                  </a:moveTo>
                  <a:lnTo>
                    <a:pt x="1138" y="1877"/>
                  </a:lnTo>
                  <a:lnTo>
                    <a:pt x="1233" y="1915"/>
                  </a:lnTo>
                  <a:lnTo>
                    <a:pt x="1309" y="1971"/>
                  </a:lnTo>
                  <a:lnTo>
                    <a:pt x="1366" y="2047"/>
                  </a:lnTo>
                  <a:lnTo>
                    <a:pt x="1422" y="2161"/>
                  </a:lnTo>
                  <a:lnTo>
                    <a:pt x="1441" y="2294"/>
                  </a:lnTo>
                  <a:lnTo>
                    <a:pt x="1441" y="2445"/>
                  </a:lnTo>
                  <a:lnTo>
                    <a:pt x="1422" y="2654"/>
                  </a:lnTo>
                  <a:lnTo>
                    <a:pt x="1422" y="2767"/>
                  </a:lnTo>
                  <a:lnTo>
                    <a:pt x="1441" y="2862"/>
                  </a:lnTo>
                  <a:lnTo>
                    <a:pt x="1479" y="2938"/>
                  </a:lnTo>
                  <a:lnTo>
                    <a:pt x="1536" y="3014"/>
                  </a:lnTo>
                  <a:lnTo>
                    <a:pt x="1593" y="3090"/>
                  </a:lnTo>
                  <a:lnTo>
                    <a:pt x="1688" y="3147"/>
                  </a:lnTo>
                  <a:lnTo>
                    <a:pt x="1858" y="3222"/>
                  </a:lnTo>
                  <a:lnTo>
                    <a:pt x="1953" y="3241"/>
                  </a:lnTo>
                  <a:lnTo>
                    <a:pt x="2029" y="3241"/>
                  </a:lnTo>
                  <a:lnTo>
                    <a:pt x="2256" y="3222"/>
                  </a:lnTo>
                  <a:lnTo>
                    <a:pt x="2484" y="3203"/>
                  </a:lnTo>
                  <a:lnTo>
                    <a:pt x="2598" y="3184"/>
                  </a:lnTo>
                  <a:lnTo>
                    <a:pt x="2711" y="3203"/>
                  </a:lnTo>
                  <a:lnTo>
                    <a:pt x="2825" y="3222"/>
                  </a:lnTo>
                  <a:lnTo>
                    <a:pt x="2939" y="3260"/>
                  </a:lnTo>
                  <a:lnTo>
                    <a:pt x="3033" y="3317"/>
                  </a:lnTo>
                  <a:lnTo>
                    <a:pt x="3128" y="3374"/>
                  </a:lnTo>
                  <a:lnTo>
                    <a:pt x="3204" y="3450"/>
                  </a:lnTo>
                  <a:lnTo>
                    <a:pt x="3356" y="3620"/>
                  </a:lnTo>
                  <a:lnTo>
                    <a:pt x="3488" y="3829"/>
                  </a:lnTo>
                  <a:lnTo>
                    <a:pt x="3602" y="4037"/>
                  </a:lnTo>
                  <a:lnTo>
                    <a:pt x="3811" y="4454"/>
                  </a:lnTo>
                  <a:lnTo>
                    <a:pt x="3905" y="4644"/>
                  </a:lnTo>
                  <a:lnTo>
                    <a:pt x="3981" y="4758"/>
                  </a:lnTo>
                  <a:lnTo>
                    <a:pt x="4038" y="4852"/>
                  </a:lnTo>
                  <a:lnTo>
                    <a:pt x="4133" y="4928"/>
                  </a:lnTo>
                  <a:lnTo>
                    <a:pt x="4228" y="5004"/>
                  </a:lnTo>
                  <a:lnTo>
                    <a:pt x="4322" y="5042"/>
                  </a:lnTo>
                  <a:lnTo>
                    <a:pt x="4436" y="5061"/>
                  </a:lnTo>
                  <a:lnTo>
                    <a:pt x="4531" y="5042"/>
                  </a:lnTo>
                  <a:lnTo>
                    <a:pt x="4701" y="5004"/>
                  </a:lnTo>
                  <a:lnTo>
                    <a:pt x="4872" y="4947"/>
                  </a:lnTo>
                  <a:lnTo>
                    <a:pt x="5024" y="4890"/>
                  </a:lnTo>
                  <a:lnTo>
                    <a:pt x="5175" y="4871"/>
                  </a:lnTo>
                  <a:lnTo>
                    <a:pt x="5308" y="4890"/>
                  </a:lnTo>
                  <a:lnTo>
                    <a:pt x="5422" y="4947"/>
                  </a:lnTo>
                  <a:lnTo>
                    <a:pt x="5554" y="5061"/>
                  </a:lnTo>
                  <a:lnTo>
                    <a:pt x="5668" y="5250"/>
                  </a:lnTo>
                  <a:lnTo>
                    <a:pt x="5763" y="5440"/>
                  </a:lnTo>
                  <a:lnTo>
                    <a:pt x="5839" y="5648"/>
                  </a:lnTo>
                  <a:lnTo>
                    <a:pt x="5914" y="5857"/>
                  </a:lnTo>
                  <a:lnTo>
                    <a:pt x="5971" y="5952"/>
                  </a:lnTo>
                  <a:lnTo>
                    <a:pt x="6047" y="6046"/>
                  </a:lnTo>
                  <a:lnTo>
                    <a:pt x="6199" y="6198"/>
                  </a:lnTo>
                  <a:lnTo>
                    <a:pt x="6369" y="6312"/>
                  </a:lnTo>
                  <a:lnTo>
                    <a:pt x="6540" y="6369"/>
                  </a:lnTo>
                  <a:lnTo>
                    <a:pt x="6710" y="6388"/>
                  </a:lnTo>
                  <a:lnTo>
                    <a:pt x="6900" y="6369"/>
                  </a:lnTo>
                  <a:lnTo>
                    <a:pt x="7108" y="6312"/>
                  </a:lnTo>
                  <a:lnTo>
                    <a:pt x="7393" y="6217"/>
                  </a:lnTo>
                  <a:lnTo>
                    <a:pt x="7620" y="6103"/>
                  </a:lnTo>
                  <a:lnTo>
                    <a:pt x="7886" y="6009"/>
                  </a:lnTo>
                  <a:lnTo>
                    <a:pt x="8018" y="5971"/>
                  </a:lnTo>
                  <a:lnTo>
                    <a:pt x="8189" y="5952"/>
                  </a:lnTo>
                  <a:lnTo>
                    <a:pt x="8530" y="5952"/>
                  </a:lnTo>
                  <a:lnTo>
                    <a:pt x="8757" y="5990"/>
                  </a:lnTo>
                  <a:lnTo>
                    <a:pt x="8966" y="6009"/>
                  </a:lnTo>
                  <a:lnTo>
                    <a:pt x="9193" y="6027"/>
                  </a:lnTo>
                  <a:lnTo>
                    <a:pt x="9364" y="6009"/>
                  </a:lnTo>
                  <a:lnTo>
                    <a:pt x="9497" y="5990"/>
                  </a:lnTo>
                  <a:lnTo>
                    <a:pt x="9629" y="5933"/>
                  </a:lnTo>
                  <a:lnTo>
                    <a:pt x="9743" y="5876"/>
                  </a:lnTo>
                  <a:lnTo>
                    <a:pt x="9838" y="5781"/>
                  </a:lnTo>
                  <a:lnTo>
                    <a:pt x="9932" y="5686"/>
                  </a:lnTo>
                  <a:lnTo>
                    <a:pt x="9989" y="5592"/>
                  </a:lnTo>
                  <a:lnTo>
                    <a:pt x="10122" y="5326"/>
                  </a:lnTo>
                  <a:lnTo>
                    <a:pt x="10179" y="5231"/>
                  </a:lnTo>
                  <a:lnTo>
                    <a:pt x="10236" y="5156"/>
                  </a:lnTo>
                  <a:lnTo>
                    <a:pt x="10312" y="5080"/>
                  </a:lnTo>
                  <a:lnTo>
                    <a:pt x="10406" y="5023"/>
                  </a:lnTo>
                  <a:lnTo>
                    <a:pt x="10406" y="5080"/>
                  </a:lnTo>
                  <a:lnTo>
                    <a:pt x="10425" y="5137"/>
                  </a:lnTo>
                  <a:lnTo>
                    <a:pt x="10444" y="5175"/>
                  </a:lnTo>
                  <a:lnTo>
                    <a:pt x="10501" y="5212"/>
                  </a:lnTo>
                  <a:lnTo>
                    <a:pt x="10918" y="5364"/>
                  </a:lnTo>
                  <a:lnTo>
                    <a:pt x="11335" y="5516"/>
                  </a:lnTo>
                  <a:lnTo>
                    <a:pt x="10823" y="5857"/>
                  </a:lnTo>
                  <a:lnTo>
                    <a:pt x="10293" y="6198"/>
                  </a:lnTo>
                  <a:lnTo>
                    <a:pt x="9762" y="6501"/>
                  </a:lnTo>
                  <a:lnTo>
                    <a:pt x="9231" y="6767"/>
                  </a:lnTo>
                  <a:lnTo>
                    <a:pt x="8966" y="6880"/>
                  </a:lnTo>
                  <a:lnTo>
                    <a:pt x="8701" y="6975"/>
                  </a:lnTo>
                  <a:lnTo>
                    <a:pt x="8435" y="7070"/>
                  </a:lnTo>
                  <a:lnTo>
                    <a:pt x="8151" y="7146"/>
                  </a:lnTo>
                  <a:lnTo>
                    <a:pt x="7886" y="7203"/>
                  </a:lnTo>
                  <a:lnTo>
                    <a:pt x="7601" y="7259"/>
                  </a:lnTo>
                  <a:lnTo>
                    <a:pt x="7336" y="7278"/>
                  </a:lnTo>
                  <a:lnTo>
                    <a:pt x="7052" y="7297"/>
                  </a:lnTo>
                  <a:lnTo>
                    <a:pt x="6786" y="7278"/>
                  </a:lnTo>
                  <a:lnTo>
                    <a:pt x="6521" y="7259"/>
                  </a:lnTo>
                  <a:lnTo>
                    <a:pt x="6237" y="7203"/>
                  </a:lnTo>
                  <a:lnTo>
                    <a:pt x="5971" y="7146"/>
                  </a:lnTo>
                  <a:lnTo>
                    <a:pt x="5687" y="7051"/>
                  </a:lnTo>
                  <a:lnTo>
                    <a:pt x="5403" y="6956"/>
                  </a:lnTo>
                  <a:lnTo>
                    <a:pt x="5137" y="6824"/>
                  </a:lnTo>
                  <a:lnTo>
                    <a:pt x="4853" y="6672"/>
                  </a:lnTo>
                  <a:lnTo>
                    <a:pt x="4436" y="6407"/>
                  </a:lnTo>
                  <a:lnTo>
                    <a:pt x="4019" y="6122"/>
                  </a:lnTo>
                  <a:lnTo>
                    <a:pt x="3621" y="5838"/>
                  </a:lnTo>
                  <a:lnTo>
                    <a:pt x="3242" y="5535"/>
                  </a:lnTo>
                  <a:lnTo>
                    <a:pt x="3450" y="5592"/>
                  </a:lnTo>
                  <a:lnTo>
                    <a:pt x="3678" y="5648"/>
                  </a:lnTo>
                  <a:lnTo>
                    <a:pt x="3905" y="5667"/>
                  </a:lnTo>
                  <a:lnTo>
                    <a:pt x="4417" y="5667"/>
                  </a:lnTo>
                  <a:lnTo>
                    <a:pt x="4682" y="5648"/>
                  </a:lnTo>
                  <a:lnTo>
                    <a:pt x="4929" y="5611"/>
                  </a:lnTo>
                  <a:lnTo>
                    <a:pt x="5175" y="5554"/>
                  </a:lnTo>
                  <a:lnTo>
                    <a:pt x="5232" y="5535"/>
                  </a:lnTo>
                  <a:lnTo>
                    <a:pt x="5270" y="5478"/>
                  </a:lnTo>
                  <a:lnTo>
                    <a:pt x="5289" y="5440"/>
                  </a:lnTo>
                  <a:lnTo>
                    <a:pt x="5289" y="5383"/>
                  </a:lnTo>
                  <a:lnTo>
                    <a:pt x="5270" y="5326"/>
                  </a:lnTo>
                  <a:lnTo>
                    <a:pt x="5232" y="5269"/>
                  </a:lnTo>
                  <a:lnTo>
                    <a:pt x="5194" y="5250"/>
                  </a:lnTo>
                  <a:lnTo>
                    <a:pt x="5137" y="5231"/>
                  </a:lnTo>
                  <a:lnTo>
                    <a:pt x="5099" y="5231"/>
                  </a:lnTo>
                  <a:lnTo>
                    <a:pt x="4644" y="5307"/>
                  </a:lnTo>
                  <a:lnTo>
                    <a:pt x="4417" y="5326"/>
                  </a:lnTo>
                  <a:lnTo>
                    <a:pt x="4171" y="5345"/>
                  </a:lnTo>
                  <a:lnTo>
                    <a:pt x="3905" y="5326"/>
                  </a:lnTo>
                  <a:lnTo>
                    <a:pt x="3640" y="5288"/>
                  </a:lnTo>
                  <a:lnTo>
                    <a:pt x="3375" y="5231"/>
                  </a:lnTo>
                  <a:lnTo>
                    <a:pt x="3128" y="5137"/>
                  </a:lnTo>
                  <a:lnTo>
                    <a:pt x="3033" y="5080"/>
                  </a:lnTo>
                  <a:lnTo>
                    <a:pt x="2958" y="5004"/>
                  </a:lnTo>
                  <a:lnTo>
                    <a:pt x="2901" y="4909"/>
                  </a:lnTo>
                  <a:lnTo>
                    <a:pt x="2863" y="4814"/>
                  </a:lnTo>
                  <a:lnTo>
                    <a:pt x="2825" y="4701"/>
                  </a:lnTo>
                  <a:lnTo>
                    <a:pt x="2806" y="4587"/>
                  </a:lnTo>
                  <a:lnTo>
                    <a:pt x="2768" y="4322"/>
                  </a:lnTo>
                  <a:lnTo>
                    <a:pt x="2768" y="3791"/>
                  </a:lnTo>
                  <a:lnTo>
                    <a:pt x="2749" y="3564"/>
                  </a:lnTo>
                  <a:lnTo>
                    <a:pt x="2730" y="3469"/>
                  </a:lnTo>
                  <a:lnTo>
                    <a:pt x="2711" y="3374"/>
                  </a:lnTo>
                  <a:lnTo>
                    <a:pt x="2673" y="3317"/>
                  </a:lnTo>
                  <a:lnTo>
                    <a:pt x="2654" y="3279"/>
                  </a:lnTo>
                  <a:lnTo>
                    <a:pt x="2598" y="3260"/>
                  </a:lnTo>
                  <a:lnTo>
                    <a:pt x="2541" y="3241"/>
                  </a:lnTo>
                  <a:lnTo>
                    <a:pt x="2503" y="3241"/>
                  </a:lnTo>
                  <a:lnTo>
                    <a:pt x="2427" y="3260"/>
                  </a:lnTo>
                  <a:lnTo>
                    <a:pt x="2389" y="3298"/>
                  </a:lnTo>
                  <a:lnTo>
                    <a:pt x="2351" y="3336"/>
                  </a:lnTo>
                  <a:lnTo>
                    <a:pt x="2351" y="3355"/>
                  </a:lnTo>
                  <a:lnTo>
                    <a:pt x="2332" y="3431"/>
                  </a:lnTo>
                  <a:lnTo>
                    <a:pt x="2332" y="3507"/>
                  </a:lnTo>
                  <a:lnTo>
                    <a:pt x="2370" y="3564"/>
                  </a:lnTo>
                  <a:lnTo>
                    <a:pt x="2427" y="3601"/>
                  </a:lnTo>
                  <a:lnTo>
                    <a:pt x="2446" y="3753"/>
                  </a:lnTo>
                  <a:lnTo>
                    <a:pt x="2465" y="3943"/>
                  </a:lnTo>
                  <a:lnTo>
                    <a:pt x="2465" y="4322"/>
                  </a:lnTo>
                  <a:lnTo>
                    <a:pt x="2484" y="4492"/>
                  </a:lnTo>
                  <a:lnTo>
                    <a:pt x="2503" y="4682"/>
                  </a:lnTo>
                  <a:lnTo>
                    <a:pt x="2522" y="4852"/>
                  </a:lnTo>
                  <a:lnTo>
                    <a:pt x="2579" y="5023"/>
                  </a:lnTo>
                  <a:lnTo>
                    <a:pt x="2579" y="5023"/>
                  </a:lnTo>
                  <a:lnTo>
                    <a:pt x="2294" y="4796"/>
                  </a:lnTo>
                  <a:lnTo>
                    <a:pt x="1783" y="4416"/>
                  </a:lnTo>
                  <a:lnTo>
                    <a:pt x="1536" y="4227"/>
                  </a:lnTo>
                  <a:lnTo>
                    <a:pt x="1328" y="4018"/>
                  </a:lnTo>
                  <a:lnTo>
                    <a:pt x="1252" y="3905"/>
                  </a:lnTo>
                  <a:lnTo>
                    <a:pt x="1176" y="3791"/>
                  </a:lnTo>
                  <a:lnTo>
                    <a:pt x="1100" y="3658"/>
                  </a:lnTo>
                  <a:lnTo>
                    <a:pt x="1062" y="3526"/>
                  </a:lnTo>
                  <a:lnTo>
                    <a:pt x="1024" y="3393"/>
                  </a:lnTo>
                  <a:lnTo>
                    <a:pt x="1005" y="3222"/>
                  </a:lnTo>
                  <a:lnTo>
                    <a:pt x="1005" y="3052"/>
                  </a:lnTo>
                  <a:lnTo>
                    <a:pt x="1024" y="2881"/>
                  </a:lnTo>
                  <a:lnTo>
                    <a:pt x="1062" y="2616"/>
                  </a:lnTo>
                  <a:lnTo>
                    <a:pt x="1081" y="2369"/>
                  </a:lnTo>
                  <a:lnTo>
                    <a:pt x="1081" y="2123"/>
                  </a:lnTo>
                  <a:lnTo>
                    <a:pt x="1043" y="1877"/>
                  </a:lnTo>
                  <a:lnTo>
                    <a:pt x="1043" y="1839"/>
                  </a:lnTo>
                  <a:close/>
                  <a:moveTo>
                    <a:pt x="15353" y="0"/>
                  </a:moveTo>
                  <a:lnTo>
                    <a:pt x="15296" y="19"/>
                  </a:lnTo>
                  <a:lnTo>
                    <a:pt x="15258" y="38"/>
                  </a:lnTo>
                  <a:lnTo>
                    <a:pt x="15239" y="95"/>
                  </a:lnTo>
                  <a:lnTo>
                    <a:pt x="15221" y="133"/>
                  </a:lnTo>
                  <a:lnTo>
                    <a:pt x="15221" y="190"/>
                  </a:lnTo>
                  <a:lnTo>
                    <a:pt x="15239" y="247"/>
                  </a:lnTo>
                  <a:lnTo>
                    <a:pt x="15277" y="304"/>
                  </a:lnTo>
                  <a:lnTo>
                    <a:pt x="15334" y="341"/>
                  </a:lnTo>
                  <a:lnTo>
                    <a:pt x="15486" y="417"/>
                  </a:lnTo>
                  <a:lnTo>
                    <a:pt x="15619" y="512"/>
                  </a:lnTo>
                  <a:lnTo>
                    <a:pt x="15732" y="626"/>
                  </a:lnTo>
                  <a:lnTo>
                    <a:pt x="15808" y="739"/>
                  </a:lnTo>
                  <a:lnTo>
                    <a:pt x="15846" y="872"/>
                  </a:lnTo>
                  <a:lnTo>
                    <a:pt x="15884" y="986"/>
                  </a:lnTo>
                  <a:lnTo>
                    <a:pt x="15884" y="1119"/>
                  </a:lnTo>
                  <a:lnTo>
                    <a:pt x="15846" y="1251"/>
                  </a:lnTo>
                  <a:lnTo>
                    <a:pt x="15808" y="1384"/>
                  </a:lnTo>
                  <a:lnTo>
                    <a:pt x="15751" y="1498"/>
                  </a:lnTo>
                  <a:lnTo>
                    <a:pt x="15656" y="1611"/>
                  </a:lnTo>
                  <a:lnTo>
                    <a:pt x="15562" y="1706"/>
                  </a:lnTo>
                  <a:lnTo>
                    <a:pt x="15448" y="1782"/>
                  </a:lnTo>
                  <a:lnTo>
                    <a:pt x="15315" y="1839"/>
                  </a:lnTo>
                  <a:lnTo>
                    <a:pt x="15183" y="1877"/>
                  </a:lnTo>
                  <a:lnTo>
                    <a:pt x="15012" y="1896"/>
                  </a:lnTo>
                  <a:lnTo>
                    <a:pt x="14955" y="1915"/>
                  </a:lnTo>
                  <a:lnTo>
                    <a:pt x="14898" y="1952"/>
                  </a:lnTo>
                  <a:lnTo>
                    <a:pt x="14860" y="2009"/>
                  </a:lnTo>
                  <a:lnTo>
                    <a:pt x="14860" y="2066"/>
                  </a:lnTo>
                  <a:lnTo>
                    <a:pt x="14860" y="2218"/>
                  </a:lnTo>
                  <a:lnTo>
                    <a:pt x="14822" y="2351"/>
                  </a:lnTo>
                  <a:lnTo>
                    <a:pt x="14785" y="2445"/>
                  </a:lnTo>
                  <a:lnTo>
                    <a:pt x="14709" y="2559"/>
                  </a:lnTo>
                  <a:lnTo>
                    <a:pt x="14633" y="2635"/>
                  </a:lnTo>
                  <a:lnTo>
                    <a:pt x="14538" y="2711"/>
                  </a:lnTo>
                  <a:lnTo>
                    <a:pt x="14424" y="2767"/>
                  </a:lnTo>
                  <a:lnTo>
                    <a:pt x="14292" y="2824"/>
                  </a:lnTo>
                  <a:lnTo>
                    <a:pt x="14045" y="2900"/>
                  </a:lnTo>
                  <a:lnTo>
                    <a:pt x="13780" y="2976"/>
                  </a:lnTo>
                  <a:lnTo>
                    <a:pt x="13515" y="3014"/>
                  </a:lnTo>
                  <a:lnTo>
                    <a:pt x="13306" y="3090"/>
                  </a:lnTo>
                  <a:lnTo>
                    <a:pt x="13136" y="3166"/>
                  </a:lnTo>
                  <a:lnTo>
                    <a:pt x="12965" y="3279"/>
                  </a:lnTo>
                  <a:lnTo>
                    <a:pt x="12832" y="3412"/>
                  </a:lnTo>
                  <a:lnTo>
                    <a:pt x="12700" y="3545"/>
                  </a:lnTo>
                  <a:lnTo>
                    <a:pt x="12377" y="3886"/>
                  </a:lnTo>
                  <a:lnTo>
                    <a:pt x="12207" y="4037"/>
                  </a:lnTo>
                  <a:lnTo>
                    <a:pt x="12036" y="4151"/>
                  </a:lnTo>
                  <a:lnTo>
                    <a:pt x="11847" y="4265"/>
                  </a:lnTo>
                  <a:lnTo>
                    <a:pt x="11657" y="4360"/>
                  </a:lnTo>
                  <a:lnTo>
                    <a:pt x="11430" y="4416"/>
                  </a:lnTo>
                  <a:lnTo>
                    <a:pt x="11183" y="4454"/>
                  </a:lnTo>
                  <a:lnTo>
                    <a:pt x="10729" y="4511"/>
                  </a:lnTo>
                  <a:lnTo>
                    <a:pt x="10482" y="4549"/>
                  </a:lnTo>
                  <a:lnTo>
                    <a:pt x="10368" y="4587"/>
                  </a:lnTo>
                  <a:lnTo>
                    <a:pt x="10274" y="4644"/>
                  </a:lnTo>
                  <a:lnTo>
                    <a:pt x="10160" y="4720"/>
                  </a:lnTo>
                  <a:lnTo>
                    <a:pt x="10065" y="4796"/>
                  </a:lnTo>
                  <a:lnTo>
                    <a:pt x="9970" y="4871"/>
                  </a:lnTo>
                  <a:lnTo>
                    <a:pt x="9914" y="4985"/>
                  </a:lnTo>
                  <a:lnTo>
                    <a:pt x="9819" y="5194"/>
                  </a:lnTo>
                  <a:lnTo>
                    <a:pt x="9705" y="5345"/>
                  </a:lnTo>
                  <a:lnTo>
                    <a:pt x="9591" y="5478"/>
                  </a:lnTo>
                  <a:lnTo>
                    <a:pt x="9478" y="5573"/>
                  </a:lnTo>
                  <a:lnTo>
                    <a:pt x="9364" y="5629"/>
                  </a:lnTo>
                  <a:lnTo>
                    <a:pt x="9231" y="5667"/>
                  </a:lnTo>
                  <a:lnTo>
                    <a:pt x="9099" y="5686"/>
                  </a:lnTo>
                  <a:lnTo>
                    <a:pt x="8966" y="5705"/>
                  </a:lnTo>
                  <a:lnTo>
                    <a:pt x="8757" y="5686"/>
                  </a:lnTo>
                  <a:lnTo>
                    <a:pt x="8549" y="5667"/>
                  </a:lnTo>
                  <a:lnTo>
                    <a:pt x="8321" y="5648"/>
                  </a:lnTo>
                  <a:lnTo>
                    <a:pt x="8113" y="5629"/>
                  </a:lnTo>
                  <a:lnTo>
                    <a:pt x="7923" y="5648"/>
                  </a:lnTo>
                  <a:lnTo>
                    <a:pt x="7734" y="5686"/>
                  </a:lnTo>
                  <a:lnTo>
                    <a:pt x="7544" y="5762"/>
                  </a:lnTo>
                  <a:lnTo>
                    <a:pt x="7203" y="5933"/>
                  </a:lnTo>
                  <a:lnTo>
                    <a:pt x="7071" y="5990"/>
                  </a:lnTo>
                  <a:lnTo>
                    <a:pt x="6938" y="6027"/>
                  </a:lnTo>
                  <a:lnTo>
                    <a:pt x="6824" y="6046"/>
                  </a:lnTo>
                  <a:lnTo>
                    <a:pt x="6729" y="6065"/>
                  </a:lnTo>
                  <a:lnTo>
                    <a:pt x="6616" y="6046"/>
                  </a:lnTo>
                  <a:lnTo>
                    <a:pt x="6521" y="6027"/>
                  </a:lnTo>
                  <a:lnTo>
                    <a:pt x="6445" y="5971"/>
                  </a:lnTo>
                  <a:lnTo>
                    <a:pt x="6369" y="5914"/>
                  </a:lnTo>
                  <a:lnTo>
                    <a:pt x="6312" y="5857"/>
                  </a:lnTo>
                  <a:lnTo>
                    <a:pt x="6256" y="5781"/>
                  </a:lnTo>
                  <a:lnTo>
                    <a:pt x="6161" y="5592"/>
                  </a:lnTo>
                  <a:lnTo>
                    <a:pt x="6009" y="5194"/>
                  </a:lnTo>
                  <a:lnTo>
                    <a:pt x="5933" y="5023"/>
                  </a:lnTo>
                  <a:lnTo>
                    <a:pt x="5820" y="4871"/>
                  </a:lnTo>
                  <a:lnTo>
                    <a:pt x="5706" y="4739"/>
                  </a:lnTo>
                  <a:lnTo>
                    <a:pt x="5573" y="4644"/>
                  </a:lnTo>
                  <a:lnTo>
                    <a:pt x="5441" y="4568"/>
                  </a:lnTo>
                  <a:lnTo>
                    <a:pt x="5270" y="4530"/>
                  </a:lnTo>
                  <a:lnTo>
                    <a:pt x="5194" y="4511"/>
                  </a:lnTo>
                  <a:lnTo>
                    <a:pt x="5118" y="4530"/>
                  </a:lnTo>
                  <a:lnTo>
                    <a:pt x="5024" y="4549"/>
                  </a:lnTo>
                  <a:lnTo>
                    <a:pt x="4853" y="4606"/>
                  </a:lnTo>
                  <a:lnTo>
                    <a:pt x="4682" y="4682"/>
                  </a:lnTo>
                  <a:lnTo>
                    <a:pt x="4607" y="4701"/>
                  </a:lnTo>
                  <a:lnTo>
                    <a:pt x="4436" y="4701"/>
                  </a:lnTo>
                  <a:lnTo>
                    <a:pt x="4360" y="4663"/>
                  </a:lnTo>
                  <a:lnTo>
                    <a:pt x="4284" y="4606"/>
                  </a:lnTo>
                  <a:lnTo>
                    <a:pt x="4228" y="4530"/>
                  </a:lnTo>
                  <a:lnTo>
                    <a:pt x="4095" y="4322"/>
                  </a:lnTo>
                  <a:lnTo>
                    <a:pt x="3981" y="4075"/>
                  </a:lnTo>
                  <a:lnTo>
                    <a:pt x="3848" y="3829"/>
                  </a:lnTo>
                  <a:lnTo>
                    <a:pt x="3716" y="3582"/>
                  </a:lnTo>
                  <a:lnTo>
                    <a:pt x="3564" y="3336"/>
                  </a:lnTo>
                  <a:lnTo>
                    <a:pt x="3488" y="3222"/>
                  </a:lnTo>
                  <a:lnTo>
                    <a:pt x="3394" y="3128"/>
                  </a:lnTo>
                  <a:lnTo>
                    <a:pt x="3299" y="3052"/>
                  </a:lnTo>
                  <a:lnTo>
                    <a:pt x="3185" y="2976"/>
                  </a:lnTo>
                  <a:lnTo>
                    <a:pt x="3052" y="2938"/>
                  </a:lnTo>
                  <a:lnTo>
                    <a:pt x="2920" y="2900"/>
                  </a:lnTo>
                  <a:lnTo>
                    <a:pt x="2768" y="2881"/>
                  </a:lnTo>
                  <a:lnTo>
                    <a:pt x="2598" y="2862"/>
                  </a:lnTo>
                  <a:lnTo>
                    <a:pt x="2351" y="2881"/>
                  </a:lnTo>
                  <a:lnTo>
                    <a:pt x="2086" y="2900"/>
                  </a:lnTo>
                  <a:lnTo>
                    <a:pt x="2048" y="2919"/>
                  </a:lnTo>
                  <a:lnTo>
                    <a:pt x="1972" y="2900"/>
                  </a:lnTo>
                  <a:lnTo>
                    <a:pt x="1915" y="2881"/>
                  </a:lnTo>
                  <a:lnTo>
                    <a:pt x="1877" y="2843"/>
                  </a:lnTo>
                  <a:lnTo>
                    <a:pt x="1839" y="2786"/>
                  </a:lnTo>
                  <a:lnTo>
                    <a:pt x="1801" y="2654"/>
                  </a:lnTo>
                  <a:lnTo>
                    <a:pt x="1801" y="2483"/>
                  </a:lnTo>
                  <a:lnTo>
                    <a:pt x="1820" y="2161"/>
                  </a:lnTo>
                  <a:lnTo>
                    <a:pt x="1820" y="2028"/>
                  </a:lnTo>
                  <a:lnTo>
                    <a:pt x="1801" y="1915"/>
                  </a:lnTo>
                  <a:lnTo>
                    <a:pt x="1726" y="1801"/>
                  </a:lnTo>
                  <a:lnTo>
                    <a:pt x="1650" y="1706"/>
                  </a:lnTo>
                  <a:lnTo>
                    <a:pt x="1555" y="1630"/>
                  </a:lnTo>
                  <a:lnTo>
                    <a:pt x="1441" y="1573"/>
                  </a:lnTo>
                  <a:lnTo>
                    <a:pt x="1366" y="1536"/>
                  </a:lnTo>
                  <a:lnTo>
                    <a:pt x="1271" y="1517"/>
                  </a:lnTo>
                  <a:lnTo>
                    <a:pt x="1081" y="1479"/>
                  </a:lnTo>
                  <a:lnTo>
                    <a:pt x="911" y="1441"/>
                  </a:lnTo>
                  <a:lnTo>
                    <a:pt x="797" y="1441"/>
                  </a:lnTo>
                  <a:lnTo>
                    <a:pt x="702" y="1384"/>
                  </a:lnTo>
                  <a:lnTo>
                    <a:pt x="645" y="1327"/>
                  </a:lnTo>
                  <a:lnTo>
                    <a:pt x="607" y="1251"/>
                  </a:lnTo>
                  <a:lnTo>
                    <a:pt x="588" y="1137"/>
                  </a:lnTo>
                  <a:lnTo>
                    <a:pt x="607" y="1005"/>
                  </a:lnTo>
                  <a:lnTo>
                    <a:pt x="645" y="853"/>
                  </a:lnTo>
                  <a:lnTo>
                    <a:pt x="721" y="664"/>
                  </a:lnTo>
                  <a:lnTo>
                    <a:pt x="797" y="645"/>
                  </a:lnTo>
                  <a:lnTo>
                    <a:pt x="835" y="607"/>
                  </a:lnTo>
                  <a:lnTo>
                    <a:pt x="873" y="550"/>
                  </a:lnTo>
                  <a:lnTo>
                    <a:pt x="873" y="493"/>
                  </a:lnTo>
                  <a:lnTo>
                    <a:pt x="873" y="436"/>
                  </a:lnTo>
                  <a:lnTo>
                    <a:pt x="854" y="379"/>
                  </a:lnTo>
                  <a:lnTo>
                    <a:pt x="797" y="341"/>
                  </a:lnTo>
                  <a:lnTo>
                    <a:pt x="607" y="341"/>
                  </a:lnTo>
                  <a:lnTo>
                    <a:pt x="494" y="379"/>
                  </a:lnTo>
                  <a:lnTo>
                    <a:pt x="399" y="417"/>
                  </a:lnTo>
                  <a:lnTo>
                    <a:pt x="304" y="474"/>
                  </a:lnTo>
                  <a:lnTo>
                    <a:pt x="228" y="550"/>
                  </a:lnTo>
                  <a:lnTo>
                    <a:pt x="153" y="626"/>
                  </a:lnTo>
                  <a:lnTo>
                    <a:pt x="96" y="721"/>
                  </a:lnTo>
                  <a:lnTo>
                    <a:pt x="58" y="815"/>
                  </a:lnTo>
                  <a:lnTo>
                    <a:pt x="20" y="910"/>
                  </a:lnTo>
                  <a:lnTo>
                    <a:pt x="1" y="1005"/>
                  </a:lnTo>
                  <a:lnTo>
                    <a:pt x="1" y="1100"/>
                  </a:lnTo>
                  <a:lnTo>
                    <a:pt x="20" y="1213"/>
                  </a:lnTo>
                  <a:lnTo>
                    <a:pt x="58" y="1308"/>
                  </a:lnTo>
                  <a:lnTo>
                    <a:pt x="115" y="1403"/>
                  </a:lnTo>
                  <a:lnTo>
                    <a:pt x="190" y="1498"/>
                  </a:lnTo>
                  <a:lnTo>
                    <a:pt x="285" y="1573"/>
                  </a:lnTo>
                  <a:lnTo>
                    <a:pt x="399" y="1649"/>
                  </a:lnTo>
                  <a:lnTo>
                    <a:pt x="532" y="1706"/>
                  </a:lnTo>
                  <a:lnTo>
                    <a:pt x="664" y="1763"/>
                  </a:lnTo>
                  <a:lnTo>
                    <a:pt x="797" y="1782"/>
                  </a:lnTo>
                  <a:lnTo>
                    <a:pt x="778" y="1820"/>
                  </a:lnTo>
                  <a:lnTo>
                    <a:pt x="740" y="1858"/>
                  </a:lnTo>
                  <a:lnTo>
                    <a:pt x="721" y="1896"/>
                  </a:lnTo>
                  <a:lnTo>
                    <a:pt x="740" y="1952"/>
                  </a:lnTo>
                  <a:lnTo>
                    <a:pt x="759" y="2161"/>
                  </a:lnTo>
                  <a:lnTo>
                    <a:pt x="740" y="2369"/>
                  </a:lnTo>
                  <a:lnTo>
                    <a:pt x="721" y="2559"/>
                  </a:lnTo>
                  <a:lnTo>
                    <a:pt x="683" y="2767"/>
                  </a:lnTo>
                  <a:lnTo>
                    <a:pt x="645" y="2976"/>
                  </a:lnTo>
                  <a:lnTo>
                    <a:pt x="626" y="3166"/>
                  </a:lnTo>
                  <a:lnTo>
                    <a:pt x="626" y="3374"/>
                  </a:lnTo>
                  <a:lnTo>
                    <a:pt x="664" y="3564"/>
                  </a:lnTo>
                  <a:lnTo>
                    <a:pt x="702" y="3715"/>
                  </a:lnTo>
                  <a:lnTo>
                    <a:pt x="778" y="3848"/>
                  </a:lnTo>
                  <a:lnTo>
                    <a:pt x="854" y="3981"/>
                  </a:lnTo>
                  <a:lnTo>
                    <a:pt x="930" y="4094"/>
                  </a:lnTo>
                  <a:lnTo>
                    <a:pt x="1024" y="4208"/>
                  </a:lnTo>
                  <a:lnTo>
                    <a:pt x="1138" y="4303"/>
                  </a:lnTo>
                  <a:lnTo>
                    <a:pt x="1366" y="4511"/>
                  </a:lnTo>
                  <a:lnTo>
                    <a:pt x="2237" y="5175"/>
                  </a:lnTo>
                  <a:lnTo>
                    <a:pt x="3109" y="5857"/>
                  </a:lnTo>
                  <a:lnTo>
                    <a:pt x="3545" y="6179"/>
                  </a:lnTo>
                  <a:lnTo>
                    <a:pt x="3981" y="6501"/>
                  </a:lnTo>
                  <a:lnTo>
                    <a:pt x="4436" y="6805"/>
                  </a:lnTo>
                  <a:lnTo>
                    <a:pt x="4910" y="7089"/>
                  </a:lnTo>
                  <a:lnTo>
                    <a:pt x="5175" y="7222"/>
                  </a:lnTo>
                  <a:lnTo>
                    <a:pt x="5441" y="7354"/>
                  </a:lnTo>
                  <a:lnTo>
                    <a:pt x="5706" y="7449"/>
                  </a:lnTo>
                  <a:lnTo>
                    <a:pt x="5952" y="7525"/>
                  </a:lnTo>
                  <a:lnTo>
                    <a:pt x="6218" y="7582"/>
                  </a:lnTo>
                  <a:lnTo>
                    <a:pt x="6483" y="7639"/>
                  </a:lnTo>
                  <a:lnTo>
                    <a:pt x="6748" y="7657"/>
                  </a:lnTo>
                  <a:lnTo>
                    <a:pt x="7298" y="7657"/>
                  </a:lnTo>
                  <a:lnTo>
                    <a:pt x="7601" y="7620"/>
                  </a:lnTo>
                  <a:lnTo>
                    <a:pt x="7886" y="7563"/>
                  </a:lnTo>
                  <a:lnTo>
                    <a:pt x="8189" y="7506"/>
                  </a:lnTo>
                  <a:lnTo>
                    <a:pt x="8473" y="7411"/>
                  </a:lnTo>
                  <a:lnTo>
                    <a:pt x="8776" y="7316"/>
                  </a:lnTo>
                  <a:lnTo>
                    <a:pt x="9061" y="7203"/>
                  </a:lnTo>
                  <a:lnTo>
                    <a:pt x="9345" y="7089"/>
                  </a:lnTo>
                  <a:lnTo>
                    <a:pt x="9914" y="6805"/>
                  </a:lnTo>
                  <a:lnTo>
                    <a:pt x="10463" y="6482"/>
                  </a:lnTo>
                  <a:lnTo>
                    <a:pt x="10994" y="6141"/>
                  </a:lnTo>
                  <a:lnTo>
                    <a:pt x="11525" y="5781"/>
                  </a:lnTo>
                  <a:lnTo>
                    <a:pt x="11562" y="5743"/>
                  </a:lnTo>
                  <a:lnTo>
                    <a:pt x="11581" y="5686"/>
                  </a:lnTo>
                  <a:lnTo>
                    <a:pt x="11600" y="5629"/>
                  </a:lnTo>
                  <a:lnTo>
                    <a:pt x="11581" y="5592"/>
                  </a:lnTo>
                  <a:lnTo>
                    <a:pt x="11998" y="5705"/>
                  </a:lnTo>
                  <a:lnTo>
                    <a:pt x="12321" y="5781"/>
                  </a:lnTo>
                  <a:lnTo>
                    <a:pt x="12510" y="5819"/>
                  </a:lnTo>
                  <a:lnTo>
                    <a:pt x="12700" y="5838"/>
                  </a:lnTo>
                  <a:lnTo>
                    <a:pt x="12813" y="5819"/>
                  </a:lnTo>
                  <a:lnTo>
                    <a:pt x="12927" y="5800"/>
                  </a:lnTo>
                  <a:lnTo>
                    <a:pt x="13098" y="5724"/>
                  </a:lnTo>
                  <a:lnTo>
                    <a:pt x="13230" y="5629"/>
                  </a:lnTo>
                  <a:lnTo>
                    <a:pt x="13344" y="5516"/>
                  </a:lnTo>
                  <a:lnTo>
                    <a:pt x="13439" y="5383"/>
                  </a:lnTo>
                  <a:lnTo>
                    <a:pt x="13515" y="5231"/>
                  </a:lnTo>
                  <a:lnTo>
                    <a:pt x="13572" y="5080"/>
                  </a:lnTo>
                  <a:lnTo>
                    <a:pt x="13628" y="4909"/>
                  </a:lnTo>
                  <a:lnTo>
                    <a:pt x="13666" y="4739"/>
                  </a:lnTo>
                  <a:lnTo>
                    <a:pt x="13704" y="4720"/>
                  </a:lnTo>
                  <a:lnTo>
                    <a:pt x="13837" y="4606"/>
                  </a:lnTo>
                  <a:lnTo>
                    <a:pt x="14007" y="4511"/>
                  </a:lnTo>
                  <a:lnTo>
                    <a:pt x="14349" y="4379"/>
                  </a:lnTo>
                  <a:lnTo>
                    <a:pt x="14538" y="4303"/>
                  </a:lnTo>
                  <a:lnTo>
                    <a:pt x="14690" y="4208"/>
                  </a:lnTo>
                  <a:lnTo>
                    <a:pt x="14822" y="4094"/>
                  </a:lnTo>
                  <a:lnTo>
                    <a:pt x="14898" y="4018"/>
                  </a:lnTo>
                  <a:lnTo>
                    <a:pt x="14955" y="3943"/>
                  </a:lnTo>
                  <a:lnTo>
                    <a:pt x="15031" y="3810"/>
                  </a:lnTo>
                  <a:lnTo>
                    <a:pt x="15088" y="3658"/>
                  </a:lnTo>
                  <a:lnTo>
                    <a:pt x="15107" y="3526"/>
                  </a:lnTo>
                  <a:lnTo>
                    <a:pt x="15126" y="3374"/>
                  </a:lnTo>
                  <a:lnTo>
                    <a:pt x="15126" y="3222"/>
                  </a:lnTo>
                  <a:lnTo>
                    <a:pt x="15088" y="3071"/>
                  </a:lnTo>
                  <a:lnTo>
                    <a:pt x="15031" y="2938"/>
                  </a:lnTo>
                  <a:lnTo>
                    <a:pt x="14974" y="2786"/>
                  </a:lnTo>
                  <a:lnTo>
                    <a:pt x="15069" y="2654"/>
                  </a:lnTo>
                  <a:lnTo>
                    <a:pt x="15107" y="2578"/>
                  </a:lnTo>
                  <a:lnTo>
                    <a:pt x="15145" y="2502"/>
                  </a:lnTo>
                  <a:lnTo>
                    <a:pt x="15202" y="2369"/>
                  </a:lnTo>
                  <a:lnTo>
                    <a:pt x="15277" y="2275"/>
                  </a:lnTo>
                  <a:lnTo>
                    <a:pt x="15353" y="2218"/>
                  </a:lnTo>
                  <a:lnTo>
                    <a:pt x="15448" y="2180"/>
                  </a:lnTo>
                  <a:lnTo>
                    <a:pt x="15656" y="2085"/>
                  </a:lnTo>
                  <a:lnTo>
                    <a:pt x="15770" y="2028"/>
                  </a:lnTo>
                  <a:lnTo>
                    <a:pt x="15884" y="1915"/>
                  </a:lnTo>
                  <a:lnTo>
                    <a:pt x="15979" y="1782"/>
                  </a:lnTo>
                  <a:lnTo>
                    <a:pt x="16073" y="1649"/>
                  </a:lnTo>
                  <a:lnTo>
                    <a:pt x="16130" y="1517"/>
                  </a:lnTo>
                  <a:lnTo>
                    <a:pt x="16187" y="1384"/>
                  </a:lnTo>
                  <a:lnTo>
                    <a:pt x="16206" y="1251"/>
                  </a:lnTo>
                  <a:lnTo>
                    <a:pt x="16225" y="1100"/>
                  </a:lnTo>
                  <a:lnTo>
                    <a:pt x="16206" y="967"/>
                  </a:lnTo>
                  <a:lnTo>
                    <a:pt x="16187" y="834"/>
                  </a:lnTo>
                  <a:lnTo>
                    <a:pt x="16149" y="702"/>
                  </a:lnTo>
                  <a:lnTo>
                    <a:pt x="16092" y="588"/>
                  </a:lnTo>
                  <a:lnTo>
                    <a:pt x="16017" y="474"/>
                  </a:lnTo>
                  <a:lnTo>
                    <a:pt x="15922" y="360"/>
                  </a:lnTo>
                  <a:lnTo>
                    <a:pt x="15808" y="266"/>
                  </a:lnTo>
                  <a:lnTo>
                    <a:pt x="15694" y="171"/>
                  </a:lnTo>
                  <a:lnTo>
                    <a:pt x="15562" y="76"/>
                  </a:lnTo>
                  <a:lnTo>
                    <a:pt x="15410" y="19"/>
                  </a:lnTo>
                  <a:lnTo>
                    <a:pt x="1535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 name="Google Shape;61;p2"/>
            <p:cNvSpPr/>
            <p:nvPr/>
          </p:nvSpPr>
          <p:spPr>
            <a:xfrm>
              <a:off x="999400" y="5145375"/>
              <a:ext cx="104275" cy="61625"/>
            </a:xfrm>
            <a:custGeom>
              <a:avLst/>
              <a:gdLst/>
              <a:ahLst/>
              <a:cxnLst/>
              <a:rect l="l" t="t" r="r" b="b"/>
              <a:pathLst>
                <a:path w="4171" h="2465" fill="none" extrusionOk="0">
                  <a:moveTo>
                    <a:pt x="1915" y="2465"/>
                  </a:moveTo>
                  <a:lnTo>
                    <a:pt x="1915" y="2465"/>
                  </a:lnTo>
                  <a:lnTo>
                    <a:pt x="1801" y="2465"/>
                  </a:lnTo>
                  <a:lnTo>
                    <a:pt x="1688" y="2446"/>
                  </a:lnTo>
                  <a:lnTo>
                    <a:pt x="1688" y="2446"/>
                  </a:lnTo>
                  <a:lnTo>
                    <a:pt x="1252" y="2332"/>
                  </a:lnTo>
                  <a:lnTo>
                    <a:pt x="835" y="2218"/>
                  </a:lnTo>
                  <a:lnTo>
                    <a:pt x="418" y="2067"/>
                  </a:lnTo>
                  <a:lnTo>
                    <a:pt x="1" y="1915"/>
                  </a:lnTo>
                  <a:lnTo>
                    <a:pt x="1" y="1915"/>
                  </a:lnTo>
                  <a:lnTo>
                    <a:pt x="190" y="1839"/>
                  </a:lnTo>
                  <a:lnTo>
                    <a:pt x="399" y="1783"/>
                  </a:lnTo>
                  <a:lnTo>
                    <a:pt x="835" y="1707"/>
                  </a:lnTo>
                  <a:lnTo>
                    <a:pt x="1252" y="1612"/>
                  </a:lnTo>
                  <a:lnTo>
                    <a:pt x="1422" y="1555"/>
                  </a:lnTo>
                  <a:lnTo>
                    <a:pt x="1593" y="1479"/>
                  </a:lnTo>
                  <a:lnTo>
                    <a:pt x="1593" y="1479"/>
                  </a:lnTo>
                  <a:lnTo>
                    <a:pt x="1745" y="1385"/>
                  </a:lnTo>
                  <a:lnTo>
                    <a:pt x="1896" y="1252"/>
                  </a:lnTo>
                  <a:lnTo>
                    <a:pt x="2048" y="1119"/>
                  </a:lnTo>
                  <a:lnTo>
                    <a:pt x="2180" y="968"/>
                  </a:lnTo>
                  <a:lnTo>
                    <a:pt x="2180" y="968"/>
                  </a:lnTo>
                  <a:lnTo>
                    <a:pt x="2313" y="816"/>
                  </a:lnTo>
                  <a:lnTo>
                    <a:pt x="2465" y="683"/>
                  </a:lnTo>
                  <a:lnTo>
                    <a:pt x="2616" y="570"/>
                  </a:lnTo>
                  <a:lnTo>
                    <a:pt x="2768" y="475"/>
                  </a:lnTo>
                  <a:lnTo>
                    <a:pt x="2939" y="399"/>
                  </a:lnTo>
                  <a:lnTo>
                    <a:pt x="3128" y="323"/>
                  </a:lnTo>
                  <a:lnTo>
                    <a:pt x="3318" y="266"/>
                  </a:lnTo>
                  <a:lnTo>
                    <a:pt x="3526" y="209"/>
                  </a:lnTo>
                  <a:lnTo>
                    <a:pt x="3526" y="209"/>
                  </a:lnTo>
                  <a:lnTo>
                    <a:pt x="3792" y="134"/>
                  </a:lnTo>
                  <a:lnTo>
                    <a:pt x="3943" y="77"/>
                  </a:lnTo>
                  <a:lnTo>
                    <a:pt x="4076" y="1"/>
                  </a:lnTo>
                  <a:lnTo>
                    <a:pt x="4076" y="1"/>
                  </a:lnTo>
                  <a:lnTo>
                    <a:pt x="4152" y="153"/>
                  </a:lnTo>
                  <a:lnTo>
                    <a:pt x="4171" y="304"/>
                  </a:lnTo>
                  <a:lnTo>
                    <a:pt x="4171" y="437"/>
                  </a:lnTo>
                  <a:lnTo>
                    <a:pt x="4152" y="570"/>
                  </a:lnTo>
                  <a:lnTo>
                    <a:pt x="4076" y="702"/>
                  </a:lnTo>
                  <a:lnTo>
                    <a:pt x="4000" y="835"/>
                  </a:lnTo>
                  <a:lnTo>
                    <a:pt x="3886" y="930"/>
                  </a:lnTo>
                  <a:lnTo>
                    <a:pt x="3754" y="1024"/>
                  </a:lnTo>
                  <a:lnTo>
                    <a:pt x="3754" y="1024"/>
                  </a:lnTo>
                  <a:lnTo>
                    <a:pt x="3583" y="1100"/>
                  </a:lnTo>
                  <a:lnTo>
                    <a:pt x="3431" y="1176"/>
                  </a:lnTo>
                  <a:lnTo>
                    <a:pt x="3109" y="1309"/>
                  </a:lnTo>
                  <a:lnTo>
                    <a:pt x="3109" y="1309"/>
                  </a:lnTo>
                  <a:lnTo>
                    <a:pt x="3166" y="949"/>
                  </a:lnTo>
                  <a:lnTo>
                    <a:pt x="3166" y="949"/>
                  </a:lnTo>
                  <a:lnTo>
                    <a:pt x="3166" y="873"/>
                  </a:lnTo>
                  <a:lnTo>
                    <a:pt x="3109" y="797"/>
                  </a:lnTo>
                  <a:lnTo>
                    <a:pt x="3052" y="759"/>
                  </a:lnTo>
                  <a:lnTo>
                    <a:pt x="2977" y="740"/>
                  </a:lnTo>
                  <a:lnTo>
                    <a:pt x="2977" y="740"/>
                  </a:lnTo>
                  <a:lnTo>
                    <a:pt x="2939" y="759"/>
                  </a:lnTo>
                  <a:lnTo>
                    <a:pt x="2901" y="778"/>
                  </a:lnTo>
                  <a:lnTo>
                    <a:pt x="2863" y="816"/>
                  </a:lnTo>
                  <a:lnTo>
                    <a:pt x="2844" y="873"/>
                  </a:lnTo>
                  <a:lnTo>
                    <a:pt x="2844" y="873"/>
                  </a:lnTo>
                  <a:lnTo>
                    <a:pt x="2768" y="1385"/>
                  </a:lnTo>
                  <a:lnTo>
                    <a:pt x="2711" y="1650"/>
                  </a:lnTo>
                  <a:lnTo>
                    <a:pt x="2635" y="1915"/>
                  </a:lnTo>
                  <a:lnTo>
                    <a:pt x="2578" y="2029"/>
                  </a:lnTo>
                  <a:lnTo>
                    <a:pt x="2522" y="2124"/>
                  </a:lnTo>
                  <a:lnTo>
                    <a:pt x="2446" y="2218"/>
                  </a:lnTo>
                  <a:lnTo>
                    <a:pt x="2370" y="2313"/>
                  </a:lnTo>
                  <a:lnTo>
                    <a:pt x="2275" y="2370"/>
                  </a:lnTo>
                  <a:lnTo>
                    <a:pt x="2180" y="2427"/>
                  </a:lnTo>
                  <a:lnTo>
                    <a:pt x="2048" y="2465"/>
                  </a:lnTo>
                  <a:lnTo>
                    <a:pt x="1915" y="246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2" name="Google Shape;62;p2"/>
            <p:cNvSpPr/>
            <p:nvPr/>
          </p:nvSpPr>
          <p:spPr>
            <a:xfrm>
              <a:off x="759175" y="5116475"/>
              <a:ext cx="258275" cy="136500"/>
            </a:xfrm>
            <a:custGeom>
              <a:avLst/>
              <a:gdLst/>
              <a:ahLst/>
              <a:cxnLst/>
              <a:rect l="l" t="t" r="r" b="b"/>
              <a:pathLst>
                <a:path w="10331" h="5460" fill="none" extrusionOk="0">
                  <a:moveTo>
                    <a:pt x="1574" y="3185"/>
                  </a:moveTo>
                  <a:lnTo>
                    <a:pt x="1574" y="3185"/>
                  </a:lnTo>
                  <a:lnTo>
                    <a:pt x="1289" y="2958"/>
                  </a:lnTo>
                  <a:lnTo>
                    <a:pt x="1289" y="2958"/>
                  </a:lnTo>
                  <a:lnTo>
                    <a:pt x="778" y="2578"/>
                  </a:lnTo>
                  <a:lnTo>
                    <a:pt x="531" y="2389"/>
                  </a:lnTo>
                  <a:lnTo>
                    <a:pt x="323" y="2180"/>
                  </a:lnTo>
                  <a:lnTo>
                    <a:pt x="247" y="2067"/>
                  </a:lnTo>
                  <a:lnTo>
                    <a:pt x="171" y="1953"/>
                  </a:lnTo>
                  <a:lnTo>
                    <a:pt x="95" y="1820"/>
                  </a:lnTo>
                  <a:lnTo>
                    <a:pt x="57" y="1688"/>
                  </a:lnTo>
                  <a:lnTo>
                    <a:pt x="19" y="1555"/>
                  </a:lnTo>
                  <a:lnTo>
                    <a:pt x="0" y="1384"/>
                  </a:lnTo>
                  <a:lnTo>
                    <a:pt x="0" y="1214"/>
                  </a:lnTo>
                  <a:lnTo>
                    <a:pt x="19" y="1043"/>
                  </a:lnTo>
                  <a:lnTo>
                    <a:pt x="19" y="1043"/>
                  </a:lnTo>
                  <a:lnTo>
                    <a:pt x="57" y="778"/>
                  </a:lnTo>
                  <a:lnTo>
                    <a:pt x="76" y="531"/>
                  </a:lnTo>
                  <a:lnTo>
                    <a:pt x="76" y="285"/>
                  </a:lnTo>
                  <a:lnTo>
                    <a:pt x="38" y="39"/>
                  </a:lnTo>
                  <a:lnTo>
                    <a:pt x="38" y="39"/>
                  </a:lnTo>
                  <a:lnTo>
                    <a:pt x="38" y="1"/>
                  </a:lnTo>
                  <a:lnTo>
                    <a:pt x="38" y="1"/>
                  </a:lnTo>
                  <a:lnTo>
                    <a:pt x="133" y="39"/>
                  </a:lnTo>
                  <a:lnTo>
                    <a:pt x="228" y="77"/>
                  </a:lnTo>
                  <a:lnTo>
                    <a:pt x="304" y="133"/>
                  </a:lnTo>
                  <a:lnTo>
                    <a:pt x="361" y="209"/>
                  </a:lnTo>
                  <a:lnTo>
                    <a:pt x="417" y="323"/>
                  </a:lnTo>
                  <a:lnTo>
                    <a:pt x="436" y="456"/>
                  </a:lnTo>
                  <a:lnTo>
                    <a:pt x="436" y="607"/>
                  </a:lnTo>
                  <a:lnTo>
                    <a:pt x="417" y="816"/>
                  </a:lnTo>
                  <a:lnTo>
                    <a:pt x="417" y="816"/>
                  </a:lnTo>
                  <a:lnTo>
                    <a:pt x="417" y="929"/>
                  </a:lnTo>
                  <a:lnTo>
                    <a:pt x="436" y="1024"/>
                  </a:lnTo>
                  <a:lnTo>
                    <a:pt x="474" y="1100"/>
                  </a:lnTo>
                  <a:lnTo>
                    <a:pt x="531" y="1176"/>
                  </a:lnTo>
                  <a:lnTo>
                    <a:pt x="588" y="1252"/>
                  </a:lnTo>
                  <a:lnTo>
                    <a:pt x="683" y="1309"/>
                  </a:lnTo>
                  <a:lnTo>
                    <a:pt x="853" y="1384"/>
                  </a:lnTo>
                  <a:lnTo>
                    <a:pt x="853" y="1384"/>
                  </a:lnTo>
                  <a:lnTo>
                    <a:pt x="948" y="1403"/>
                  </a:lnTo>
                  <a:lnTo>
                    <a:pt x="1024" y="1403"/>
                  </a:lnTo>
                  <a:lnTo>
                    <a:pt x="1024" y="1403"/>
                  </a:lnTo>
                  <a:lnTo>
                    <a:pt x="1251" y="1384"/>
                  </a:lnTo>
                  <a:lnTo>
                    <a:pt x="1479" y="1365"/>
                  </a:lnTo>
                  <a:lnTo>
                    <a:pt x="1479" y="1365"/>
                  </a:lnTo>
                  <a:lnTo>
                    <a:pt x="1593" y="1346"/>
                  </a:lnTo>
                  <a:lnTo>
                    <a:pt x="1593" y="1346"/>
                  </a:lnTo>
                  <a:lnTo>
                    <a:pt x="1706" y="1365"/>
                  </a:lnTo>
                  <a:lnTo>
                    <a:pt x="1820" y="1384"/>
                  </a:lnTo>
                  <a:lnTo>
                    <a:pt x="1934" y="1422"/>
                  </a:lnTo>
                  <a:lnTo>
                    <a:pt x="2028" y="1479"/>
                  </a:lnTo>
                  <a:lnTo>
                    <a:pt x="2123" y="1536"/>
                  </a:lnTo>
                  <a:lnTo>
                    <a:pt x="2199" y="1612"/>
                  </a:lnTo>
                  <a:lnTo>
                    <a:pt x="2351" y="1782"/>
                  </a:lnTo>
                  <a:lnTo>
                    <a:pt x="2483" y="1991"/>
                  </a:lnTo>
                  <a:lnTo>
                    <a:pt x="2597" y="2199"/>
                  </a:lnTo>
                  <a:lnTo>
                    <a:pt x="2806" y="2616"/>
                  </a:lnTo>
                  <a:lnTo>
                    <a:pt x="2806" y="2616"/>
                  </a:lnTo>
                  <a:lnTo>
                    <a:pt x="2900" y="2806"/>
                  </a:lnTo>
                  <a:lnTo>
                    <a:pt x="2976" y="2920"/>
                  </a:lnTo>
                  <a:lnTo>
                    <a:pt x="3033" y="3014"/>
                  </a:lnTo>
                  <a:lnTo>
                    <a:pt x="3128" y="3090"/>
                  </a:lnTo>
                  <a:lnTo>
                    <a:pt x="3223" y="3166"/>
                  </a:lnTo>
                  <a:lnTo>
                    <a:pt x="3317" y="3204"/>
                  </a:lnTo>
                  <a:lnTo>
                    <a:pt x="3431" y="3223"/>
                  </a:lnTo>
                  <a:lnTo>
                    <a:pt x="3431" y="3223"/>
                  </a:lnTo>
                  <a:lnTo>
                    <a:pt x="3526" y="3204"/>
                  </a:lnTo>
                  <a:lnTo>
                    <a:pt x="3526" y="3204"/>
                  </a:lnTo>
                  <a:lnTo>
                    <a:pt x="3696" y="3166"/>
                  </a:lnTo>
                  <a:lnTo>
                    <a:pt x="3867" y="3109"/>
                  </a:lnTo>
                  <a:lnTo>
                    <a:pt x="4019" y="3052"/>
                  </a:lnTo>
                  <a:lnTo>
                    <a:pt x="4170" y="3033"/>
                  </a:lnTo>
                  <a:lnTo>
                    <a:pt x="4170" y="3033"/>
                  </a:lnTo>
                  <a:lnTo>
                    <a:pt x="4303" y="3052"/>
                  </a:lnTo>
                  <a:lnTo>
                    <a:pt x="4417" y="3109"/>
                  </a:lnTo>
                  <a:lnTo>
                    <a:pt x="4549" y="3223"/>
                  </a:lnTo>
                  <a:lnTo>
                    <a:pt x="4663" y="3412"/>
                  </a:lnTo>
                  <a:lnTo>
                    <a:pt x="4663" y="3412"/>
                  </a:lnTo>
                  <a:lnTo>
                    <a:pt x="4758" y="3602"/>
                  </a:lnTo>
                  <a:lnTo>
                    <a:pt x="4834" y="3810"/>
                  </a:lnTo>
                  <a:lnTo>
                    <a:pt x="4909" y="4019"/>
                  </a:lnTo>
                  <a:lnTo>
                    <a:pt x="4966" y="4114"/>
                  </a:lnTo>
                  <a:lnTo>
                    <a:pt x="5042" y="4208"/>
                  </a:lnTo>
                  <a:lnTo>
                    <a:pt x="5042" y="4208"/>
                  </a:lnTo>
                  <a:lnTo>
                    <a:pt x="5194" y="4360"/>
                  </a:lnTo>
                  <a:lnTo>
                    <a:pt x="5364" y="4474"/>
                  </a:lnTo>
                  <a:lnTo>
                    <a:pt x="5535" y="4531"/>
                  </a:lnTo>
                  <a:lnTo>
                    <a:pt x="5705" y="4550"/>
                  </a:lnTo>
                  <a:lnTo>
                    <a:pt x="5705" y="4550"/>
                  </a:lnTo>
                  <a:lnTo>
                    <a:pt x="5895" y="4531"/>
                  </a:lnTo>
                  <a:lnTo>
                    <a:pt x="6103" y="4474"/>
                  </a:lnTo>
                  <a:lnTo>
                    <a:pt x="6103" y="4474"/>
                  </a:lnTo>
                  <a:lnTo>
                    <a:pt x="6388" y="4379"/>
                  </a:lnTo>
                  <a:lnTo>
                    <a:pt x="6615" y="4265"/>
                  </a:lnTo>
                  <a:lnTo>
                    <a:pt x="6881" y="4171"/>
                  </a:lnTo>
                  <a:lnTo>
                    <a:pt x="7013" y="4133"/>
                  </a:lnTo>
                  <a:lnTo>
                    <a:pt x="7184" y="4114"/>
                  </a:lnTo>
                  <a:lnTo>
                    <a:pt x="7184" y="4114"/>
                  </a:lnTo>
                  <a:lnTo>
                    <a:pt x="7316" y="4114"/>
                  </a:lnTo>
                  <a:lnTo>
                    <a:pt x="7316" y="4114"/>
                  </a:lnTo>
                  <a:lnTo>
                    <a:pt x="7525" y="4114"/>
                  </a:lnTo>
                  <a:lnTo>
                    <a:pt x="7752" y="4152"/>
                  </a:lnTo>
                  <a:lnTo>
                    <a:pt x="7752" y="4152"/>
                  </a:lnTo>
                  <a:lnTo>
                    <a:pt x="7961" y="4171"/>
                  </a:lnTo>
                  <a:lnTo>
                    <a:pt x="8188" y="4189"/>
                  </a:lnTo>
                  <a:lnTo>
                    <a:pt x="8188" y="4189"/>
                  </a:lnTo>
                  <a:lnTo>
                    <a:pt x="8359" y="4171"/>
                  </a:lnTo>
                  <a:lnTo>
                    <a:pt x="8359" y="4171"/>
                  </a:lnTo>
                  <a:lnTo>
                    <a:pt x="8492" y="4152"/>
                  </a:lnTo>
                  <a:lnTo>
                    <a:pt x="8624" y="4095"/>
                  </a:lnTo>
                  <a:lnTo>
                    <a:pt x="8738" y="4038"/>
                  </a:lnTo>
                  <a:lnTo>
                    <a:pt x="8833" y="3943"/>
                  </a:lnTo>
                  <a:lnTo>
                    <a:pt x="8927" y="3848"/>
                  </a:lnTo>
                  <a:lnTo>
                    <a:pt x="8984" y="3754"/>
                  </a:lnTo>
                  <a:lnTo>
                    <a:pt x="9117" y="3488"/>
                  </a:lnTo>
                  <a:lnTo>
                    <a:pt x="9117" y="3488"/>
                  </a:lnTo>
                  <a:lnTo>
                    <a:pt x="9174" y="3393"/>
                  </a:lnTo>
                  <a:lnTo>
                    <a:pt x="9231" y="3318"/>
                  </a:lnTo>
                  <a:lnTo>
                    <a:pt x="9307" y="3242"/>
                  </a:lnTo>
                  <a:lnTo>
                    <a:pt x="9401" y="3185"/>
                  </a:lnTo>
                  <a:lnTo>
                    <a:pt x="9401" y="3185"/>
                  </a:lnTo>
                  <a:lnTo>
                    <a:pt x="9401" y="3242"/>
                  </a:lnTo>
                  <a:lnTo>
                    <a:pt x="9420" y="3299"/>
                  </a:lnTo>
                  <a:lnTo>
                    <a:pt x="9439" y="3337"/>
                  </a:lnTo>
                  <a:lnTo>
                    <a:pt x="9496" y="3374"/>
                  </a:lnTo>
                  <a:lnTo>
                    <a:pt x="9496" y="3374"/>
                  </a:lnTo>
                  <a:lnTo>
                    <a:pt x="9913" y="3526"/>
                  </a:lnTo>
                  <a:lnTo>
                    <a:pt x="10330" y="3678"/>
                  </a:lnTo>
                  <a:lnTo>
                    <a:pt x="10330" y="3678"/>
                  </a:lnTo>
                  <a:lnTo>
                    <a:pt x="9818" y="4019"/>
                  </a:lnTo>
                  <a:lnTo>
                    <a:pt x="9288" y="4360"/>
                  </a:lnTo>
                  <a:lnTo>
                    <a:pt x="8757" y="4663"/>
                  </a:lnTo>
                  <a:lnTo>
                    <a:pt x="8226" y="4929"/>
                  </a:lnTo>
                  <a:lnTo>
                    <a:pt x="7961" y="5042"/>
                  </a:lnTo>
                  <a:lnTo>
                    <a:pt x="7696" y="5137"/>
                  </a:lnTo>
                  <a:lnTo>
                    <a:pt x="7430" y="5232"/>
                  </a:lnTo>
                  <a:lnTo>
                    <a:pt x="7146" y="5308"/>
                  </a:lnTo>
                  <a:lnTo>
                    <a:pt x="6881" y="5365"/>
                  </a:lnTo>
                  <a:lnTo>
                    <a:pt x="6596" y="5421"/>
                  </a:lnTo>
                  <a:lnTo>
                    <a:pt x="6331" y="5440"/>
                  </a:lnTo>
                  <a:lnTo>
                    <a:pt x="6047" y="5459"/>
                  </a:lnTo>
                  <a:lnTo>
                    <a:pt x="6047" y="5459"/>
                  </a:lnTo>
                  <a:lnTo>
                    <a:pt x="5781" y="5440"/>
                  </a:lnTo>
                  <a:lnTo>
                    <a:pt x="5516" y="5421"/>
                  </a:lnTo>
                  <a:lnTo>
                    <a:pt x="5232" y="5365"/>
                  </a:lnTo>
                  <a:lnTo>
                    <a:pt x="4966" y="5308"/>
                  </a:lnTo>
                  <a:lnTo>
                    <a:pt x="4682" y="5213"/>
                  </a:lnTo>
                  <a:lnTo>
                    <a:pt x="4398" y="5118"/>
                  </a:lnTo>
                  <a:lnTo>
                    <a:pt x="4132" y="4986"/>
                  </a:lnTo>
                  <a:lnTo>
                    <a:pt x="3848" y="4834"/>
                  </a:lnTo>
                  <a:lnTo>
                    <a:pt x="3848" y="4834"/>
                  </a:lnTo>
                  <a:lnTo>
                    <a:pt x="3431" y="4569"/>
                  </a:lnTo>
                  <a:lnTo>
                    <a:pt x="3014" y="4284"/>
                  </a:lnTo>
                  <a:lnTo>
                    <a:pt x="2616" y="4000"/>
                  </a:lnTo>
                  <a:lnTo>
                    <a:pt x="2237" y="3697"/>
                  </a:lnTo>
                  <a:lnTo>
                    <a:pt x="2237" y="3697"/>
                  </a:lnTo>
                  <a:lnTo>
                    <a:pt x="2445" y="3754"/>
                  </a:lnTo>
                  <a:lnTo>
                    <a:pt x="2673" y="3810"/>
                  </a:lnTo>
                  <a:lnTo>
                    <a:pt x="2900" y="3829"/>
                  </a:lnTo>
                  <a:lnTo>
                    <a:pt x="3147" y="3829"/>
                  </a:lnTo>
                  <a:lnTo>
                    <a:pt x="3147" y="3829"/>
                  </a:lnTo>
                  <a:lnTo>
                    <a:pt x="3412" y="3829"/>
                  </a:lnTo>
                  <a:lnTo>
                    <a:pt x="3677" y="3810"/>
                  </a:lnTo>
                  <a:lnTo>
                    <a:pt x="3924" y="3773"/>
                  </a:lnTo>
                  <a:lnTo>
                    <a:pt x="4170" y="3716"/>
                  </a:lnTo>
                  <a:lnTo>
                    <a:pt x="4170" y="3716"/>
                  </a:lnTo>
                  <a:lnTo>
                    <a:pt x="4227" y="3697"/>
                  </a:lnTo>
                  <a:lnTo>
                    <a:pt x="4265" y="3640"/>
                  </a:lnTo>
                  <a:lnTo>
                    <a:pt x="4284" y="3602"/>
                  </a:lnTo>
                  <a:lnTo>
                    <a:pt x="4284" y="3545"/>
                  </a:lnTo>
                  <a:lnTo>
                    <a:pt x="4265" y="3488"/>
                  </a:lnTo>
                  <a:lnTo>
                    <a:pt x="4227" y="3431"/>
                  </a:lnTo>
                  <a:lnTo>
                    <a:pt x="4189" y="3412"/>
                  </a:lnTo>
                  <a:lnTo>
                    <a:pt x="4132" y="3393"/>
                  </a:lnTo>
                  <a:lnTo>
                    <a:pt x="4132" y="3393"/>
                  </a:lnTo>
                  <a:lnTo>
                    <a:pt x="4094" y="3393"/>
                  </a:lnTo>
                  <a:lnTo>
                    <a:pt x="4094" y="3393"/>
                  </a:lnTo>
                  <a:lnTo>
                    <a:pt x="3639" y="3469"/>
                  </a:lnTo>
                  <a:lnTo>
                    <a:pt x="3412" y="3488"/>
                  </a:lnTo>
                  <a:lnTo>
                    <a:pt x="3166" y="3507"/>
                  </a:lnTo>
                  <a:lnTo>
                    <a:pt x="3166" y="3507"/>
                  </a:lnTo>
                  <a:lnTo>
                    <a:pt x="2900" y="3488"/>
                  </a:lnTo>
                  <a:lnTo>
                    <a:pt x="2635" y="3450"/>
                  </a:lnTo>
                  <a:lnTo>
                    <a:pt x="2370" y="3393"/>
                  </a:lnTo>
                  <a:lnTo>
                    <a:pt x="2123" y="3299"/>
                  </a:lnTo>
                  <a:lnTo>
                    <a:pt x="2123" y="3299"/>
                  </a:lnTo>
                  <a:lnTo>
                    <a:pt x="2028" y="3242"/>
                  </a:lnTo>
                  <a:lnTo>
                    <a:pt x="1953" y="3166"/>
                  </a:lnTo>
                  <a:lnTo>
                    <a:pt x="1896" y="3071"/>
                  </a:lnTo>
                  <a:lnTo>
                    <a:pt x="1858" y="2976"/>
                  </a:lnTo>
                  <a:lnTo>
                    <a:pt x="1820" y="2863"/>
                  </a:lnTo>
                  <a:lnTo>
                    <a:pt x="1801" y="2749"/>
                  </a:lnTo>
                  <a:lnTo>
                    <a:pt x="1763" y="2484"/>
                  </a:lnTo>
                  <a:lnTo>
                    <a:pt x="1763" y="1953"/>
                  </a:lnTo>
                  <a:lnTo>
                    <a:pt x="1744" y="1726"/>
                  </a:lnTo>
                  <a:lnTo>
                    <a:pt x="1725" y="1631"/>
                  </a:lnTo>
                  <a:lnTo>
                    <a:pt x="1706" y="1536"/>
                  </a:lnTo>
                  <a:lnTo>
                    <a:pt x="1706" y="1536"/>
                  </a:lnTo>
                  <a:lnTo>
                    <a:pt x="1668" y="1479"/>
                  </a:lnTo>
                  <a:lnTo>
                    <a:pt x="1649" y="1441"/>
                  </a:lnTo>
                  <a:lnTo>
                    <a:pt x="1593" y="1422"/>
                  </a:lnTo>
                  <a:lnTo>
                    <a:pt x="1536" y="1403"/>
                  </a:lnTo>
                  <a:lnTo>
                    <a:pt x="1498" y="1403"/>
                  </a:lnTo>
                  <a:lnTo>
                    <a:pt x="1498" y="1403"/>
                  </a:lnTo>
                  <a:lnTo>
                    <a:pt x="1498" y="1403"/>
                  </a:lnTo>
                  <a:lnTo>
                    <a:pt x="1498" y="1403"/>
                  </a:lnTo>
                  <a:lnTo>
                    <a:pt x="1422" y="1422"/>
                  </a:lnTo>
                  <a:lnTo>
                    <a:pt x="1384" y="1460"/>
                  </a:lnTo>
                  <a:lnTo>
                    <a:pt x="1346" y="1498"/>
                  </a:lnTo>
                  <a:lnTo>
                    <a:pt x="1346" y="1498"/>
                  </a:lnTo>
                  <a:lnTo>
                    <a:pt x="1346" y="1517"/>
                  </a:lnTo>
                  <a:lnTo>
                    <a:pt x="1346" y="1517"/>
                  </a:lnTo>
                  <a:lnTo>
                    <a:pt x="1327" y="1593"/>
                  </a:lnTo>
                  <a:lnTo>
                    <a:pt x="1327" y="1669"/>
                  </a:lnTo>
                  <a:lnTo>
                    <a:pt x="1365" y="1726"/>
                  </a:lnTo>
                  <a:lnTo>
                    <a:pt x="1422" y="1763"/>
                  </a:lnTo>
                  <a:lnTo>
                    <a:pt x="1422" y="1763"/>
                  </a:lnTo>
                  <a:lnTo>
                    <a:pt x="1441" y="1915"/>
                  </a:lnTo>
                  <a:lnTo>
                    <a:pt x="1460" y="2105"/>
                  </a:lnTo>
                  <a:lnTo>
                    <a:pt x="1460" y="2484"/>
                  </a:lnTo>
                  <a:lnTo>
                    <a:pt x="1479" y="2654"/>
                  </a:lnTo>
                  <a:lnTo>
                    <a:pt x="1498" y="2844"/>
                  </a:lnTo>
                  <a:lnTo>
                    <a:pt x="1517" y="3014"/>
                  </a:lnTo>
                  <a:lnTo>
                    <a:pt x="1574" y="318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 name="Google Shape;63;p2"/>
            <p:cNvSpPr/>
            <p:nvPr/>
          </p:nvSpPr>
          <p:spPr>
            <a:xfrm>
              <a:off x="734050" y="5070525"/>
              <a:ext cx="405650" cy="191450"/>
            </a:xfrm>
            <a:custGeom>
              <a:avLst/>
              <a:gdLst/>
              <a:ahLst/>
              <a:cxnLst/>
              <a:rect l="l" t="t" r="r" b="b"/>
              <a:pathLst>
                <a:path w="16226" h="7658" fill="none" extrusionOk="0">
                  <a:moveTo>
                    <a:pt x="15353" y="0"/>
                  </a:moveTo>
                  <a:lnTo>
                    <a:pt x="15353" y="0"/>
                  </a:lnTo>
                  <a:lnTo>
                    <a:pt x="15296" y="19"/>
                  </a:lnTo>
                  <a:lnTo>
                    <a:pt x="15258" y="38"/>
                  </a:lnTo>
                  <a:lnTo>
                    <a:pt x="15239" y="95"/>
                  </a:lnTo>
                  <a:lnTo>
                    <a:pt x="15221" y="133"/>
                  </a:lnTo>
                  <a:lnTo>
                    <a:pt x="15221" y="190"/>
                  </a:lnTo>
                  <a:lnTo>
                    <a:pt x="15239" y="247"/>
                  </a:lnTo>
                  <a:lnTo>
                    <a:pt x="15277" y="304"/>
                  </a:lnTo>
                  <a:lnTo>
                    <a:pt x="15334" y="341"/>
                  </a:lnTo>
                  <a:lnTo>
                    <a:pt x="15334" y="341"/>
                  </a:lnTo>
                  <a:lnTo>
                    <a:pt x="15486" y="417"/>
                  </a:lnTo>
                  <a:lnTo>
                    <a:pt x="15619" y="512"/>
                  </a:lnTo>
                  <a:lnTo>
                    <a:pt x="15732" y="626"/>
                  </a:lnTo>
                  <a:lnTo>
                    <a:pt x="15808" y="739"/>
                  </a:lnTo>
                  <a:lnTo>
                    <a:pt x="15846" y="872"/>
                  </a:lnTo>
                  <a:lnTo>
                    <a:pt x="15884" y="986"/>
                  </a:lnTo>
                  <a:lnTo>
                    <a:pt x="15884" y="1119"/>
                  </a:lnTo>
                  <a:lnTo>
                    <a:pt x="15846" y="1251"/>
                  </a:lnTo>
                  <a:lnTo>
                    <a:pt x="15808" y="1384"/>
                  </a:lnTo>
                  <a:lnTo>
                    <a:pt x="15751" y="1498"/>
                  </a:lnTo>
                  <a:lnTo>
                    <a:pt x="15656" y="1611"/>
                  </a:lnTo>
                  <a:lnTo>
                    <a:pt x="15562" y="1706"/>
                  </a:lnTo>
                  <a:lnTo>
                    <a:pt x="15448" y="1782"/>
                  </a:lnTo>
                  <a:lnTo>
                    <a:pt x="15315" y="1839"/>
                  </a:lnTo>
                  <a:lnTo>
                    <a:pt x="15183" y="1877"/>
                  </a:lnTo>
                  <a:lnTo>
                    <a:pt x="15012" y="1896"/>
                  </a:lnTo>
                  <a:lnTo>
                    <a:pt x="15012" y="1896"/>
                  </a:lnTo>
                  <a:lnTo>
                    <a:pt x="14955" y="1915"/>
                  </a:lnTo>
                  <a:lnTo>
                    <a:pt x="14898" y="1952"/>
                  </a:lnTo>
                  <a:lnTo>
                    <a:pt x="14860" y="2009"/>
                  </a:lnTo>
                  <a:lnTo>
                    <a:pt x="14860" y="2066"/>
                  </a:lnTo>
                  <a:lnTo>
                    <a:pt x="14860" y="2066"/>
                  </a:lnTo>
                  <a:lnTo>
                    <a:pt x="14860" y="2218"/>
                  </a:lnTo>
                  <a:lnTo>
                    <a:pt x="14822" y="2351"/>
                  </a:lnTo>
                  <a:lnTo>
                    <a:pt x="14785" y="2445"/>
                  </a:lnTo>
                  <a:lnTo>
                    <a:pt x="14709" y="2559"/>
                  </a:lnTo>
                  <a:lnTo>
                    <a:pt x="14633" y="2635"/>
                  </a:lnTo>
                  <a:lnTo>
                    <a:pt x="14538" y="2711"/>
                  </a:lnTo>
                  <a:lnTo>
                    <a:pt x="14424" y="2767"/>
                  </a:lnTo>
                  <a:lnTo>
                    <a:pt x="14292" y="2824"/>
                  </a:lnTo>
                  <a:lnTo>
                    <a:pt x="14045" y="2900"/>
                  </a:lnTo>
                  <a:lnTo>
                    <a:pt x="13780" y="2976"/>
                  </a:lnTo>
                  <a:lnTo>
                    <a:pt x="13515" y="3014"/>
                  </a:lnTo>
                  <a:lnTo>
                    <a:pt x="13306" y="3090"/>
                  </a:lnTo>
                  <a:lnTo>
                    <a:pt x="13306" y="3090"/>
                  </a:lnTo>
                  <a:lnTo>
                    <a:pt x="13136" y="3166"/>
                  </a:lnTo>
                  <a:lnTo>
                    <a:pt x="12965" y="3279"/>
                  </a:lnTo>
                  <a:lnTo>
                    <a:pt x="12832" y="3412"/>
                  </a:lnTo>
                  <a:lnTo>
                    <a:pt x="12700" y="3545"/>
                  </a:lnTo>
                  <a:lnTo>
                    <a:pt x="12700" y="3545"/>
                  </a:lnTo>
                  <a:lnTo>
                    <a:pt x="12377" y="3886"/>
                  </a:lnTo>
                  <a:lnTo>
                    <a:pt x="12207" y="4037"/>
                  </a:lnTo>
                  <a:lnTo>
                    <a:pt x="12036" y="4151"/>
                  </a:lnTo>
                  <a:lnTo>
                    <a:pt x="11847" y="4265"/>
                  </a:lnTo>
                  <a:lnTo>
                    <a:pt x="11657" y="4360"/>
                  </a:lnTo>
                  <a:lnTo>
                    <a:pt x="11430" y="4416"/>
                  </a:lnTo>
                  <a:lnTo>
                    <a:pt x="11183" y="4454"/>
                  </a:lnTo>
                  <a:lnTo>
                    <a:pt x="11183" y="4454"/>
                  </a:lnTo>
                  <a:lnTo>
                    <a:pt x="10729" y="4511"/>
                  </a:lnTo>
                  <a:lnTo>
                    <a:pt x="10482" y="4549"/>
                  </a:lnTo>
                  <a:lnTo>
                    <a:pt x="10368" y="4587"/>
                  </a:lnTo>
                  <a:lnTo>
                    <a:pt x="10274" y="4644"/>
                  </a:lnTo>
                  <a:lnTo>
                    <a:pt x="10274" y="4644"/>
                  </a:lnTo>
                  <a:lnTo>
                    <a:pt x="10160" y="4720"/>
                  </a:lnTo>
                  <a:lnTo>
                    <a:pt x="10065" y="4796"/>
                  </a:lnTo>
                  <a:lnTo>
                    <a:pt x="9970" y="4871"/>
                  </a:lnTo>
                  <a:lnTo>
                    <a:pt x="9914" y="4985"/>
                  </a:lnTo>
                  <a:lnTo>
                    <a:pt x="9914" y="4985"/>
                  </a:lnTo>
                  <a:lnTo>
                    <a:pt x="9819" y="5194"/>
                  </a:lnTo>
                  <a:lnTo>
                    <a:pt x="9705" y="5345"/>
                  </a:lnTo>
                  <a:lnTo>
                    <a:pt x="9591" y="5478"/>
                  </a:lnTo>
                  <a:lnTo>
                    <a:pt x="9478" y="5573"/>
                  </a:lnTo>
                  <a:lnTo>
                    <a:pt x="9364" y="5629"/>
                  </a:lnTo>
                  <a:lnTo>
                    <a:pt x="9231" y="5667"/>
                  </a:lnTo>
                  <a:lnTo>
                    <a:pt x="9099" y="5686"/>
                  </a:lnTo>
                  <a:lnTo>
                    <a:pt x="8966" y="5705"/>
                  </a:lnTo>
                  <a:lnTo>
                    <a:pt x="8966" y="5705"/>
                  </a:lnTo>
                  <a:lnTo>
                    <a:pt x="8757" y="5686"/>
                  </a:lnTo>
                  <a:lnTo>
                    <a:pt x="8549" y="5667"/>
                  </a:lnTo>
                  <a:lnTo>
                    <a:pt x="8549" y="5667"/>
                  </a:lnTo>
                  <a:lnTo>
                    <a:pt x="8321" y="5648"/>
                  </a:lnTo>
                  <a:lnTo>
                    <a:pt x="8113" y="5629"/>
                  </a:lnTo>
                  <a:lnTo>
                    <a:pt x="8113" y="5629"/>
                  </a:lnTo>
                  <a:lnTo>
                    <a:pt x="7923" y="5648"/>
                  </a:lnTo>
                  <a:lnTo>
                    <a:pt x="7923" y="5648"/>
                  </a:lnTo>
                  <a:lnTo>
                    <a:pt x="7734" y="5686"/>
                  </a:lnTo>
                  <a:lnTo>
                    <a:pt x="7544" y="5762"/>
                  </a:lnTo>
                  <a:lnTo>
                    <a:pt x="7203" y="5933"/>
                  </a:lnTo>
                  <a:lnTo>
                    <a:pt x="7203" y="5933"/>
                  </a:lnTo>
                  <a:lnTo>
                    <a:pt x="7071" y="5990"/>
                  </a:lnTo>
                  <a:lnTo>
                    <a:pt x="6938" y="6027"/>
                  </a:lnTo>
                  <a:lnTo>
                    <a:pt x="6824" y="6046"/>
                  </a:lnTo>
                  <a:lnTo>
                    <a:pt x="6729" y="6065"/>
                  </a:lnTo>
                  <a:lnTo>
                    <a:pt x="6729" y="6065"/>
                  </a:lnTo>
                  <a:lnTo>
                    <a:pt x="6616" y="6046"/>
                  </a:lnTo>
                  <a:lnTo>
                    <a:pt x="6521" y="6027"/>
                  </a:lnTo>
                  <a:lnTo>
                    <a:pt x="6445" y="5971"/>
                  </a:lnTo>
                  <a:lnTo>
                    <a:pt x="6369" y="5914"/>
                  </a:lnTo>
                  <a:lnTo>
                    <a:pt x="6312" y="5857"/>
                  </a:lnTo>
                  <a:lnTo>
                    <a:pt x="6256" y="5781"/>
                  </a:lnTo>
                  <a:lnTo>
                    <a:pt x="6161" y="5592"/>
                  </a:lnTo>
                  <a:lnTo>
                    <a:pt x="6009" y="5194"/>
                  </a:lnTo>
                  <a:lnTo>
                    <a:pt x="5933" y="5023"/>
                  </a:lnTo>
                  <a:lnTo>
                    <a:pt x="5820" y="4871"/>
                  </a:lnTo>
                  <a:lnTo>
                    <a:pt x="5820" y="4871"/>
                  </a:lnTo>
                  <a:lnTo>
                    <a:pt x="5706" y="4739"/>
                  </a:lnTo>
                  <a:lnTo>
                    <a:pt x="5573" y="4644"/>
                  </a:lnTo>
                  <a:lnTo>
                    <a:pt x="5441" y="4568"/>
                  </a:lnTo>
                  <a:lnTo>
                    <a:pt x="5270" y="4530"/>
                  </a:lnTo>
                  <a:lnTo>
                    <a:pt x="5270" y="4530"/>
                  </a:lnTo>
                  <a:lnTo>
                    <a:pt x="5194" y="4511"/>
                  </a:lnTo>
                  <a:lnTo>
                    <a:pt x="5194" y="4511"/>
                  </a:lnTo>
                  <a:lnTo>
                    <a:pt x="5118" y="4530"/>
                  </a:lnTo>
                  <a:lnTo>
                    <a:pt x="5024" y="4549"/>
                  </a:lnTo>
                  <a:lnTo>
                    <a:pt x="4853" y="4606"/>
                  </a:lnTo>
                  <a:lnTo>
                    <a:pt x="4853" y="4606"/>
                  </a:lnTo>
                  <a:lnTo>
                    <a:pt x="4682" y="4682"/>
                  </a:lnTo>
                  <a:lnTo>
                    <a:pt x="4607" y="4701"/>
                  </a:lnTo>
                  <a:lnTo>
                    <a:pt x="4512" y="4701"/>
                  </a:lnTo>
                  <a:lnTo>
                    <a:pt x="4512" y="4701"/>
                  </a:lnTo>
                  <a:lnTo>
                    <a:pt x="4436" y="4701"/>
                  </a:lnTo>
                  <a:lnTo>
                    <a:pt x="4360" y="4663"/>
                  </a:lnTo>
                  <a:lnTo>
                    <a:pt x="4284" y="4606"/>
                  </a:lnTo>
                  <a:lnTo>
                    <a:pt x="4228" y="4530"/>
                  </a:lnTo>
                  <a:lnTo>
                    <a:pt x="4228" y="4530"/>
                  </a:lnTo>
                  <a:lnTo>
                    <a:pt x="4095" y="4322"/>
                  </a:lnTo>
                  <a:lnTo>
                    <a:pt x="3981" y="4075"/>
                  </a:lnTo>
                  <a:lnTo>
                    <a:pt x="3848" y="3829"/>
                  </a:lnTo>
                  <a:lnTo>
                    <a:pt x="3716" y="3582"/>
                  </a:lnTo>
                  <a:lnTo>
                    <a:pt x="3564" y="3336"/>
                  </a:lnTo>
                  <a:lnTo>
                    <a:pt x="3488" y="3222"/>
                  </a:lnTo>
                  <a:lnTo>
                    <a:pt x="3394" y="3128"/>
                  </a:lnTo>
                  <a:lnTo>
                    <a:pt x="3299" y="3052"/>
                  </a:lnTo>
                  <a:lnTo>
                    <a:pt x="3185" y="2976"/>
                  </a:lnTo>
                  <a:lnTo>
                    <a:pt x="3052" y="2938"/>
                  </a:lnTo>
                  <a:lnTo>
                    <a:pt x="2920" y="2900"/>
                  </a:lnTo>
                  <a:lnTo>
                    <a:pt x="2920" y="2900"/>
                  </a:lnTo>
                  <a:lnTo>
                    <a:pt x="2768" y="2881"/>
                  </a:lnTo>
                  <a:lnTo>
                    <a:pt x="2598" y="2862"/>
                  </a:lnTo>
                  <a:lnTo>
                    <a:pt x="2598" y="2862"/>
                  </a:lnTo>
                  <a:lnTo>
                    <a:pt x="2351" y="2881"/>
                  </a:lnTo>
                  <a:lnTo>
                    <a:pt x="2086" y="2900"/>
                  </a:lnTo>
                  <a:lnTo>
                    <a:pt x="2086" y="2900"/>
                  </a:lnTo>
                  <a:lnTo>
                    <a:pt x="2048" y="2919"/>
                  </a:lnTo>
                  <a:lnTo>
                    <a:pt x="2048" y="2919"/>
                  </a:lnTo>
                  <a:lnTo>
                    <a:pt x="1972" y="2900"/>
                  </a:lnTo>
                  <a:lnTo>
                    <a:pt x="1915" y="2881"/>
                  </a:lnTo>
                  <a:lnTo>
                    <a:pt x="1877" y="2843"/>
                  </a:lnTo>
                  <a:lnTo>
                    <a:pt x="1839" y="2786"/>
                  </a:lnTo>
                  <a:lnTo>
                    <a:pt x="1801" y="2654"/>
                  </a:lnTo>
                  <a:lnTo>
                    <a:pt x="1801" y="2483"/>
                  </a:lnTo>
                  <a:lnTo>
                    <a:pt x="1820" y="2161"/>
                  </a:lnTo>
                  <a:lnTo>
                    <a:pt x="1820" y="2028"/>
                  </a:lnTo>
                  <a:lnTo>
                    <a:pt x="1801" y="1915"/>
                  </a:lnTo>
                  <a:lnTo>
                    <a:pt x="1801" y="1915"/>
                  </a:lnTo>
                  <a:lnTo>
                    <a:pt x="1726" y="1801"/>
                  </a:lnTo>
                  <a:lnTo>
                    <a:pt x="1650" y="1706"/>
                  </a:lnTo>
                  <a:lnTo>
                    <a:pt x="1555" y="1630"/>
                  </a:lnTo>
                  <a:lnTo>
                    <a:pt x="1441" y="1573"/>
                  </a:lnTo>
                  <a:lnTo>
                    <a:pt x="1441" y="1573"/>
                  </a:lnTo>
                  <a:lnTo>
                    <a:pt x="1366" y="1536"/>
                  </a:lnTo>
                  <a:lnTo>
                    <a:pt x="1271" y="1517"/>
                  </a:lnTo>
                  <a:lnTo>
                    <a:pt x="1081" y="1479"/>
                  </a:lnTo>
                  <a:lnTo>
                    <a:pt x="1081" y="1479"/>
                  </a:lnTo>
                  <a:lnTo>
                    <a:pt x="911" y="1441"/>
                  </a:lnTo>
                  <a:lnTo>
                    <a:pt x="911" y="1441"/>
                  </a:lnTo>
                  <a:lnTo>
                    <a:pt x="797" y="1441"/>
                  </a:lnTo>
                  <a:lnTo>
                    <a:pt x="702" y="1384"/>
                  </a:lnTo>
                  <a:lnTo>
                    <a:pt x="645" y="1327"/>
                  </a:lnTo>
                  <a:lnTo>
                    <a:pt x="607" y="1251"/>
                  </a:lnTo>
                  <a:lnTo>
                    <a:pt x="588" y="1137"/>
                  </a:lnTo>
                  <a:lnTo>
                    <a:pt x="607" y="1005"/>
                  </a:lnTo>
                  <a:lnTo>
                    <a:pt x="645" y="853"/>
                  </a:lnTo>
                  <a:lnTo>
                    <a:pt x="721" y="664"/>
                  </a:lnTo>
                  <a:lnTo>
                    <a:pt x="721" y="664"/>
                  </a:lnTo>
                  <a:lnTo>
                    <a:pt x="797" y="645"/>
                  </a:lnTo>
                  <a:lnTo>
                    <a:pt x="835" y="607"/>
                  </a:lnTo>
                  <a:lnTo>
                    <a:pt x="873" y="550"/>
                  </a:lnTo>
                  <a:lnTo>
                    <a:pt x="873" y="493"/>
                  </a:lnTo>
                  <a:lnTo>
                    <a:pt x="873" y="436"/>
                  </a:lnTo>
                  <a:lnTo>
                    <a:pt x="854" y="379"/>
                  </a:lnTo>
                  <a:lnTo>
                    <a:pt x="797" y="341"/>
                  </a:lnTo>
                  <a:lnTo>
                    <a:pt x="740" y="341"/>
                  </a:lnTo>
                  <a:lnTo>
                    <a:pt x="740" y="341"/>
                  </a:lnTo>
                  <a:lnTo>
                    <a:pt x="721" y="341"/>
                  </a:lnTo>
                  <a:lnTo>
                    <a:pt x="721" y="341"/>
                  </a:lnTo>
                  <a:lnTo>
                    <a:pt x="607" y="341"/>
                  </a:lnTo>
                  <a:lnTo>
                    <a:pt x="494" y="379"/>
                  </a:lnTo>
                  <a:lnTo>
                    <a:pt x="399" y="417"/>
                  </a:lnTo>
                  <a:lnTo>
                    <a:pt x="304" y="474"/>
                  </a:lnTo>
                  <a:lnTo>
                    <a:pt x="228" y="550"/>
                  </a:lnTo>
                  <a:lnTo>
                    <a:pt x="153" y="626"/>
                  </a:lnTo>
                  <a:lnTo>
                    <a:pt x="96" y="721"/>
                  </a:lnTo>
                  <a:lnTo>
                    <a:pt x="58" y="815"/>
                  </a:lnTo>
                  <a:lnTo>
                    <a:pt x="20" y="910"/>
                  </a:lnTo>
                  <a:lnTo>
                    <a:pt x="1" y="1005"/>
                  </a:lnTo>
                  <a:lnTo>
                    <a:pt x="1" y="1100"/>
                  </a:lnTo>
                  <a:lnTo>
                    <a:pt x="20" y="1213"/>
                  </a:lnTo>
                  <a:lnTo>
                    <a:pt x="58" y="1308"/>
                  </a:lnTo>
                  <a:lnTo>
                    <a:pt x="115" y="1403"/>
                  </a:lnTo>
                  <a:lnTo>
                    <a:pt x="190" y="1498"/>
                  </a:lnTo>
                  <a:lnTo>
                    <a:pt x="285" y="1573"/>
                  </a:lnTo>
                  <a:lnTo>
                    <a:pt x="285" y="1573"/>
                  </a:lnTo>
                  <a:lnTo>
                    <a:pt x="399" y="1649"/>
                  </a:lnTo>
                  <a:lnTo>
                    <a:pt x="532" y="1706"/>
                  </a:lnTo>
                  <a:lnTo>
                    <a:pt x="664" y="1763"/>
                  </a:lnTo>
                  <a:lnTo>
                    <a:pt x="797" y="1782"/>
                  </a:lnTo>
                  <a:lnTo>
                    <a:pt x="797" y="1782"/>
                  </a:lnTo>
                  <a:lnTo>
                    <a:pt x="778" y="1820"/>
                  </a:lnTo>
                  <a:lnTo>
                    <a:pt x="740" y="1858"/>
                  </a:lnTo>
                  <a:lnTo>
                    <a:pt x="721" y="1896"/>
                  </a:lnTo>
                  <a:lnTo>
                    <a:pt x="740" y="1952"/>
                  </a:lnTo>
                  <a:lnTo>
                    <a:pt x="740" y="1952"/>
                  </a:lnTo>
                  <a:lnTo>
                    <a:pt x="759" y="2161"/>
                  </a:lnTo>
                  <a:lnTo>
                    <a:pt x="740" y="2369"/>
                  </a:lnTo>
                  <a:lnTo>
                    <a:pt x="721" y="2559"/>
                  </a:lnTo>
                  <a:lnTo>
                    <a:pt x="683" y="2767"/>
                  </a:lnTo>
                  <a:lnTo>
                    <a:pt x="645" y="2976"/>
                  </a:lnTo>
                  <a:lnTo>
                    <a:pt x="626" y="3166"/>
                  </a:lnTo>
                  <a:lnTo>
                    <a:pt x="626" y="3374"/>
                  </a:lnTo>
                  <a:lnTo>
                    <a:pt x="664" y="3564"/>
                  </a:lnTo>
                  <a:lnTo>
                    <a:pt x="664" y="3564"/>
                  </a:lnTo>
                  <a:lnTo>
                    <a:pt x="702" y="3715"/>
                  </a:lnTo>
                  <a:lnTo>
                    <a:pt x="778" y="3848"/>
                  </a:lnTo>
                  <a:lnTo>
                    <a:pt x="854" y="3981"/>
                  </a:lnTo>
                  <a:lnTo>
                    <a:pt x="930" y="4094"/>
                  </a:lnTo>
                  <a:lnTo>
                    <a:pt x="1024" y="4208"/>
                  </a:lnTo>
                  <a:lnTo>
                    <a:pt x="1138" y="4303"/>
                  </a:lnTo>
                  <a:lnTo>
                    <a:pt x="1366" y="4511"/>
                  </a:lnTo>
                  <a:lnTo>
                    <a:pt x="1366" y="4511"/>
                  </a:lnTo>
                  <a:lnTo>
                    <a:pt x="2237" y="5175"/>
                  </a:lnTo>
                  <a:lnTo>
                    <a:pt x="3109" y="5857"/>
                  </a:lnTo>
                  <a:lnTo>
                    <a:pt x="3545" y="6179"/>
                  </a:lnTo>
                  <a:lnTo>
                    <a:pt x="3981" y="6501"/>
                  </a:lnTo>
                  <a:lnTo>
                    <a:pt x="4436" y="6805"/>
                  </a:lnTo>
                  <a:lnTo>
                    <a:pt x="4910" y="7089"/>
                  </a:lnTo>
                  <a:lnTo>
                    <a:pt x="4910" y="7089"/>
                  </a:lnTo>
                  <a:lnTo>
                    <a:pt x="5175" y="7222"/>
                  </a:lnTo>
                  <a:lnTo>
                    <a:pt x="5441" y="7354"/>
                  </a:lnTo>
                  <a:lnTo>
                    <a:pt x="5706" y="7449"/>
                  </a:lnTo>
                  <a:lnTo>
                    <a:pt x="5952" y="7525"/>
                  </a:lnTo>
                  <a:lnTo>
                    <a:pt x="6218" y="7582"/>
                  </a:lnTo>
                  <a:lnTo>
                    <a:pt x="6483" y="7639"/>
                  </a:lnTo>
                  <a:lnTo>
                    <a:pt x="6748" y="7657"/>
                  </a:lnTo>
                  <a:lnTo>
                    <a:pt x="6995" y="7657"/>
                  </a:lnTo>
                  <a:lnTo>
                    <a:pt x="6995" y="7657"/>
                  </a:lnTo>
                  <a:lnTo>
                    <a:pt x="7298" y="7657"/>
                  </a:lnTo>
                  <a:lnTo>
                    <a:pt x="7601" y="7620"/>
                  </a:lnTo>
                  <a:lnTo>
                    <a:pt x="7886" y="7563"/>
                  </a:lnTo>
                  <a:lnTo>
                    <a:pt x="8189" y="7506"/>
                  </a:lnTo>
                  <a:lnTo>
                    <a:pt x="8473" y="7411"/>
                  </a:lnTo>
                  <a:lnTo>
                    <a:pt x="8776" y="7316"/>
                  </a:lnTo>
                  <a:lnTo>
                    <a:pt x="9061" y="7203"/>
                  </a:lnTo>
                  <a:lnTo>
                    <a:pt x="9345" y="7089"/>
                  </a:lnTo>
                  <a:lnTo>
                    <a:pt x="9914" y="6805"/>
                  </a:lnTo>
                  <a:lnTo>
                    <a:pt x="10463" y="6482"/>
                  </a:lnTo>
                  <a:lnTo>
                    <a:pt x="10994" y="6141"/>
                  </a:lnTo>
                  <a:lnTo>
                    <a:pt x="11525" y="5781"/>
                  </a:lnTo>
                  <a:lnTo>
                    <a:pt x="11525" y="5781"/>
                  </a:lnTo>
                  <a:lnTo>
                    <a:pt x="11562" y="5743"/>
                  </a:lnTo>
                  <a:lnTo>
                    <a:pt x="11581" y="5686"/>
                  </a:lnTo>
                  <a:lnTo>
                    <a:pt x="11600" y="5629"/>
                  </a:lnTo>
                  <a:lnTo>
                    <a:pt x="11581" y="5592"/>
                  </a:lnTo>
                  <a:lnTo>
                    <a:pt x="11581" y="5592"/>
                  </a:lnTo>
                  <a:lnTo>
                    <a:pt x="11998" y="5705"/>
                  </a:lnTo>
                  <a:lnTo>
                    <a:pt x="11998" y="5705"/>
                  </a:lnTo>
                  <a:lnTo>
                    <a:pt x="12321" y="5781"/>
                  </a:lnTo>
                  <a:lnTo>
                    <a:pt x="12510" y="5819"/>
                  </a:lnTo>
                  <a:lnTo>
                    <a:pt x="12700" y="5838"/>
                  </a:lnTo>
                  <a:lnTo>
                    <a:pt x="12700" y="5838"/>
                  </a:lnTo>
                  <a:lnTo>
                    <a:pt x="12813" y="5819"/>
                  </a:lnTo>
                  <a:lnTo>
                    <a:pt x="12927" y="5800"/>
                  </a:lnTo>
                  <a:lnTo>
                    <a:pt x="12927" y="5800"/>
                  </a:lnTo>
                  <a:lnTo>
                    <a:pt x="13098" y="5724"/>
                  </a:lnTo>
                  <a:lnTo>
                    <a:pt x="13230" y="5629"/>
                  </a:lnTo>
                  <a:lnTo>
                    <a:pt x="13344" y="5516"/>
                  </a:lnTo>
                  <a:lnTo>
                    <a:pt x="13439" y="5383"/>
                  </a:lnTo>
                  <a:lnTo>
                    <a:pt x="13515" y="5231"/>
                  </a:lnTo>
                  <a:lnTo>
                    <a:pt x="13572" y="5080"/>
                  </a:lnTo>
                  <a:lnTo>
                    <a:pt x="13628" y="4909"/>
                  </a:lnTo>
                  <a:lnTo>
                    <a:pt x="13666" y="4739"/>
                  </a:lnTo>
                  <a:lnTo>
                    <a:pt x="13666" y="4739"/>
                  </a:lnTo>
                  <a:lnTo>
                    <a:pt x="13704" y="4720"/>
                  </a:lnTo>
                  <a:lnTo>
                    <a:pt x="13704" y="4720"/>
                  </a:lnTo>
                  <a:lnTo>
                    <a:pt x="13837" y="4606"/>
                  </a:lnTo>
                  <a:lnTo>
                    <a:pt x="14007" y="4511"/>
                  </a:lnTo>
                  <a:lnTo>
                    <a:pt x="14349" y="4379"/>
                  </a:lnTo>
                  <a:lnTo>
                    <a:pt x="14538" y="4303"/>
                  </a:lnTo>
                  <a:lnTo>
                    <a:pt x="14690" y="4208"/>
                  </a:lnTo>
                  <a:lnTo>
                    <a:pt x="14822" y="4094"/>
                  </a:lnTo>
                  <a:lnTo>
                    <a:pt x="14898" y="4018"/>
                  </a:lnTo>
                  <a:lnTo>
                    <a:pt x="14955" y="3943"/>
                  </a:lnTo>
                  <a:lnTo>
                    <a:pt x="14955" y="3943"/>
                  </a:lnTo>
                  <a:lnTo>
                    <a:pt x="15031" y="3810"/>
                  </a:lnTo>
                  <a:lnTo>
                    <a:pt x="15088" y="3658"/>
                  </a:lnTo>
                  <a:lnTo>
                    <a:pt x="15107" y="3526"/>
                  </a:lnTo>
                  <a:lnTo>
                    <a:pt x="15126" y="3374"/>
                  </a:lnTo>
                  <a:lnTo>
                    <a:pt x="15126" y="3222"/>
                  </a:lnTo>
                  <a:lnTo>
                    <a:pt x="15088" y="3071"/>
                  </a:lnTo>
                  <a:lnTo>
                    <a:pt x="15031" y="2938"/>
                  </a:lnTo>
                  <a:lnTo>
                    <a:pt x="14974" y="2786"/>
                  </a:lnTo>
                  <a:lnTo>
                    <a:pt x="14974" y="2786"/>
                  </a:lnTo>
                  <a:lnTo>
                    <a:pt x="15069" y="2654"/>
                  </a:lnTo>
                  <a:lnTo>
                    <a:pt x="15107" y="2578"/>
                  </a:lnTo>
                  <a:lnTo>
                    <a:pt x="15145" y="2502"/>
                  </a:lnTo>
                  <a:lnTo>
                    <a:pt x="15145" y="2502"/>
                  </a:lnTo>
                  <a:lnTo>
                    <a:pt x="15202" y="2369"/>
                  </a:lnTo>
                  <a:lnTo>
                    <a:pt x="15277" y="2275"/>
                  </a:lnTo>
                  <a:lnTo>
                    <a:pt x="15353" y="2218"/>
                  </a:lnTo>
                  <a:lnTo>
                    <a:pt x="15448" y="2180"/>
                  </a:lnTo>
                  <a:lnTo>
                    <a:pt x="15656" y="2085"/>
                  </a:lnTo>
                  <a:lnTo>
                    <a:pt x="15770" y="2028"/>
                  </a:lnTo>
                  <a:lnTo>
                    <a:pt x="15884" y="1915"/>
                  </a:lnTo>
                  <a:lnTo>
                    <a:pt x="15884" y="1915"/>
                  </a:lnTo>
                  <a:lnTo>
                    <a:pt x="15979" y="1782"/>
                  </a:lnTo>
                  <a:lnTo>
                    <a:pt x="16073" y="1649"/>
                  </a:lnTo>
                  <a:lnTo>
                    <a:pt x="16130" y="1517"/>
                  </a:lnTo>
                  <a:lnTo>
                    <a:pt x="16187" y="1384"/>
                  </a:lnTo>
                  <a:lnTo>
                    <a:pt x="16206" y="1251"/>
                  </a:lnTo>
                  <a:lnTo>
                    <a:pt x="16225" y="1100"/>
                  </a:lnTo>
                  <a:lnTo>
                    <a:pt x="16206" y="967"/>
                  </a:lnTo>
                  <a:lnTo>
                    <a:pt x="16187" y="834"/>
                  </a:lnTo>
                  <a:lnTo>
                    <a:pt x="16149" y="702"/>
                  </a:lnTo>
                  <a:lnTo>
                    <a:pt x="16092" y="588"/>
                  </a:lnTo>
                  <a:lnTo>
                    <a:pt x="16017" y="474"/>
                  </a:lnTo>
                  <a:lnTo>
                    <a:pt x="15922" y="360"/>
                  </a:lnTo>
                  <a:lnTo>
                    <a:pt x="15808" y="266"/>
                  </a:lnTo>
                  <a:lnTo>
                    <a:pt x="15694" y="171"/>
                  </a:lnTo>
                  <a:lnTo>
                    <a:pt x="15562" y="76"/>
                  </a:lnTo>
                  <a:lnTo>
                    <a:pt x="15410" y="19"/>
                  </a:lnTo>
                  <a:lnTo>
                    <a:pt x="15410" y="19"/>
                  </a:lnTo>
                  <a:lnTo>
                    <a:pt x="15353"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64" name="Google Shape;64;p2"/>
          <p:cNvGrpSpPr/>
          <p:nvPr/>
        </p:nvGrpSpPr>
        <p:grpSpPr>
          <a:xfrm>
            <a:off x="1145246" y="969543"/>
            <a:ext cx="636765" cy="521644"/>
            <a:chOff x="83000" y="3568688"/>
            <a:chExt cx="468175" cy="287650"/>
          </a:xfrm>
        </p:grpSpPr>
        <p:sp>
          <p:nvSpPr>
            <p:cNvPr id="65" name="Google Shape;65;p2"/>
            <p:cNvSpPr/>
            <p:nvPr/>
          </p:nvSpPr>
          <p:spPr>
            <a:xfrm>
              <a:off x="83000" y="3568688"/>
              <a:ext cx="468175" cy="287650"/>
            </a:xfrm>
            <a:custGeom>
              <a:avLst/>
              <a:gdLst/>
              <a:ahLst/>
              <a:cxnLst/>
              <a:rect l="l" t="t" r="r" b="b"/>
              <a:pathLst>
                <a:path w="18727" h="11506" extrusionOk="0">
                  <a:moveTo>
                    <a:pt x="16869" y="1877"/>
                  </a:moveTo>
                  <a:lnTo>
                    <a:pt x="17002" y="1896"/>
                  </a:lnTo>
                  <a:lnTo>
                    <a:pt x="17135" y="1934"/>
                  </a:lnTo>
                  <a:lnTo>
                    <a:pt x="17267" y="1972"/>
                  </a:lnTo>
                  <a:lnTo>
                    <a:pt x="17362" y="2048"/>
                  </a:lnTo>
                  <a:lnTo>
                    <a:pt x="17457" y="2143"/>
                  </a:lnTo>
                  <a:lnTo>
                    <a:pt x="17552" y="2237"/>
                  </a:lnTo>
                  <a:lnTo>
                    <a:pt x="17609" y="2351"/>
                  </a:lnTo>
                  <a:lnTo>
                    <a:pt x="17665" y="2465"/>
                  </a:lnTo>
                  <a:lnTo>
                    <a:pt x="17703" y="2598"/>
                  </a:lnTo>
                  <a:lnTo>
                    <a:pt x="17722" y="2730"/>
                  </a:lnTo>
                  <a:lnTo>
                    <a:pt x="17722" y="2863"/>
                  </a:lnTo>
                  <a:lnTo>
                    <a:pt x="17703" y="2996"/>
                  </a:lnTo>
                  <a:lnTo>
                    <a:pt x="17684" y="3128"/>
                  </a:lnTo>
                  <a:lnTo>
                    <a:pt x="17628" y="3261"/>
                  </a:lnTo>
                  <a:lnTo>
                    <a:pt x="17571" y="3394"/>
                  </a:lnTo>
                  <a:lnTo>
                    <a:pt x="17476" y="3507"/>
                  </a:lnTo>
                  <a:lnTo>
                    <a:pt x="17305" y="3507"/>
                  </a:lnTo>
                  <a:lnTo>
                    <a:pt x="17116" y="3545"/>
                  </a:lnTo>
                  <a:lnTo>
                    <a:pt x="16737" y="3621"/>
                  </a:lnTo>
                  <a:lnTo>
                    <a:pt x="16358" y="3735"/>
                  </a:lnTo>
                  <a:lnTo>
                    <a:pt x="15979" y="3867"/>
                  </a:lnTo>
                  <a:lnTo>
                    <a:pt x="15258" y="4171"/>
                  </a:lnTo>
                  <a:lnTo>
                    <a:pt x="14671" y="4417"/>
                  </a:lnTo>
                  <a:lnTo>
                    <a:pt x="13894" y="4720"/>
                  </a:lnTo>
                  <a:lnTo>
                    <a:pt x="13098" y="4986"/>
                  </a:lnTo>
                  <a:lnTo>
                    <a:pt x="12302" y="5251"/>
                  </a:lnTo>
                  <a:lnTo>
                    <a:pt x="11506" y="5497"/>
                  </a:lnTo>
                  <a:lnTo>
                    <a:pt x="10710" y="5725"/>
                  </a:lnTo>
                  <a:lnTo>
                    <a:pt x="9895" y="5933"/>
                  </a:lnTo>
                  <a:lnTo>
                    <a:pt x="9080" y="6142"/>
                  </a:lnTo>
                  <a:lnTo>
                    <a:pt x="8265" y="6331"/>
                  </a:lnTo>
                  <a:lnTo>
                    <a:pt x="7563" y="6464"/>
                  </a:lnTo>
                  <a:lnTo>
                    <a:pt x="6843" y="6616"/>
                  </a:lnTo>
                  <a:lnTo>
                    <a:pt x="6483" y="6691"/>
                  </a:lnTo>
                  <a:lnTo>
                    <a:pt x="6123" y="6786"/>
                  </a:lnTo>
                  <a:lnTo>
                    <a:pt x="5782" y="6900"/>
                  </a:lnTo>
                  <a:lnTo>
                    <a:pt x="5440" y="7033"/>
                  </a:lnTo>
                  <a:lnTo>
                    <a:pt x="5137" y="7203"/>
                  </a:lnTo>
                  <a:lnTo>
                    <a:pt x="4815" y="7374"/>
                  </a:lnTo>
                  <a:lnTo>
                    <a:pt x="4190" y="7753"/>
                  </a:lnTo>
                  <a:lnTo>
                    <a:pt x="3867" y="7923"/>
                  </a:lnTo>
                  <a:lnTo>
                    <a:pt x="3545" y="8056"/>
                  </a:lnTo>
                  <a:lnTo>
                    <a:pt x="3375" y="8113"/>
                  </a:lnTo>
                  <a:lnTo>
                    <a:pt x="3204" y="8170"/>
                  </a:lnTo>
                  <a:lnTo>
                    <a:pt x="3033" y="8208"/>
                  </a:lnTo>
                  <a:lnTo>
                    <a:pt x="2844" y="8227"/>
                  </a:lnTo>
                  <a:lnTo>
                    <a:pt x="2673" y="8132"/>
                  </a:lnTo>
                  <a:lnTo>
                    <a:pt x="2522" y="8018"/>
                  </a:lnTo>
                  <a:lnTo>
                    <a:pt x="2408" y="7886"/>
                  </a:lnTo>
                  <a:lnTo>
                    <a:pt x="2313" y="7753"/>
                  </a:lnTo>
                  <a:lnTo>
                    <a:pt x="2237" y="7601"/>
                  </a:lnTo>
                  <a:lnTo>
                    <a:pt x="2199" y="7450"/>
                  </a:lnTo>
                  <a:lnTo>
                    <a:pt x="2180" y="7298"/>
                  </a:lnTo>
                  <a:lnTo>
                    <a:pt x="2180" y="7127"/>
                  </a:lnTo>
                  <a:lnTo>
                    <a:pt x="2199" y="6976"/>
                  </a:lnTo>
                  <a:lnTo>
                    <a:pt x="2256" y="6824"/>
                  </a:lnTo>
                  <a:lnTo>
                    <a:pt x="2313" y="6654"/>
                  </a:lnTo>
                  <a:lnTo>
                    <a:pt x="2408" y="6521"/>
                  </a:lnTo>
                  <a:lnTo>
                    <a:pt x="2503" y="6369"/>
                  </a:lnTo>
                  <a:lnTo>
                    <a:pt x="2635" y="6256"/>
                  </a:lnTo>
                  <a:lnTo>
                    <a:pt x="2787" y="6123"/>
                  </a:lnTo>
                  <a:lnTo>
                    <a:pt x="2939" y="6028"/>
                  </a:lnTo>
                  <a:lnTo>
                    <a:pt x="3166" y="5914"/>
                  </a:lnTo>
                  <a:lnTo>
                    <a:pt x="3412" y="5839"/>
                  </a:lnTo>
                  <a:lnTo>
                    <a:pt x="3678" y="5763"/>
                  </a:lnTo>
                  <a:lnTo>
                    <a:pt x="3943" y="5725"/>
                  </a:lnTo>
                  <a:lnTo>
                    <a:pt x="4474" y="5649"/>
                  </a:lnTo>
                  <a:lnTo>
                    <a:pt x="4986" y="5573"/>
                  </a:lnTo>
                  <a:lnTo>
                    <a:pt x="6104" y="5384"/>
                  </a:lnTo>
                  <a:lnTo>
                    <a:pt x="7203" y="5156"/>
                  </a:lnTo>
                  <a:lnTo>
                    <a:pt x="8302" y="4910"/>
                  </a:lnTo>
                  <a:lnTo>
                    <a:pt x="9383" y="4626"/>
                  </a:lnTo>
                  <a:lnTo>
                    <a:pt x="10463" y="4303"/>
                  </a:lnTo>
                  <a:lnTo>
                    <a:pt x="11525" y="3962"/>
                  </a:lnTo>
                  <a:lnTo>
                    <a:pt x="12586" y="3583"/>
                  </a:lnTo>
                  <a:lnTo>
                    <a:pt x="13628" y="3185"/>
                  </a:lnTo>
                  <a:lnTo>
                    <a:pt x="14481" y="2825"/>
                  </a:lnTo>
                  <a:lnTo>
                    <a:pt x="15315" y="2465"/>
                  </a:lnTo>
                  <a:lnTo>
                    <a:pt x="15903" y="2181"/>
                  </a:lnTo>
                  <a:lnTo>
                    <a:pt x="16206" y="2048"/>
                  </a:lnTo>
                  <a:lnTo>
                    <a:pt x="16509" y="1934"/>
                  </a:lnTo>
                  <a:lnTo>
                    <a:pt x="16699" y="1896"/>
                  </a:lnTo>
                  <a:lnTo>
                    <a:pt x="16869" y="1877"/>
                  </a:lnTo>
                  <a:close/>
                  <a:moveTo>
                    <a:pt x="12529" y="323"/>
                  </a:moveTo>
                  <a:lnTo>
                    <a:pt x="12984" y="342"/>
                  </a:lnTo>
                  <a:lnTo>
                    <a:pt x="13401" y="399"/>
                  </a:lnTo>
                  <a:lnTo>
                    <a:pt x="13609" y="437"/>
                  </a:lnTo>
                  <a:lnTo>
                    <a:pt x="13818" y="494"/>
                  </a:lnTo>
                  <a:lnTo>
                    <a:pt x="14007" y="569"/>
                  </a:lnTo>
                  <a:lnTo>
                    <a:pt x="14197" y="645"/>
                  </a:lnTo>
                  <a:lnTo>
                    <a:pt x="14386" y="740"/>
                  </a:lnTo>
                  <a:lnTo>
                    <a:pt x="14576" y="854"/>
                  </a:lnTo>
                  <a:lnTo>
                    <a:pt x="14766" y="986"/>
                  </a:lnTo>
                  <a:lnTo>
                    <a:pt x="14936" y="1119"/>
                  </a:lnTo>
                  <a:lnTo>
                    <a:pt x="15088" y="1271"/>
                  </a:lnTo>
                  <a:lnTo>
                    <a:pt x="15258" y="1441"/>
                  </a:lnTo>
                  <a:lnTo>
                    <a:pt x="15410" y="1631"/>
                  </a:lnTo>
                  <a:lnTo>
                    <a:pt x="15543" y="1839"/>
                  </a:lnTo>
                  <a:lnTo>
                    <a:pt x="15581" y="1877"/>
                  </a:lnTo>
                  <a:lnTo>
                    <a:pt x="15618" y="1896"/>
                  </a:lnTo>
                  <a:lnTo>
                    <a:pt x="14955" y="2199"/>
                  </a:lnTo>
                  <a:lnTo>
                    <a:pt x="14311" y="2503"/>
                  </a:lnTo>
                  <a:lnTo>
                    <a:pt x="13647" y="2806"/>
                  </a:lnTo>
                  <a:lnTo>
                    <a:pt x="12984" y="3090"/>
                  </a:lnTo>
                  <a:lnTo>
                    <a:pt x="12074" y="3431"/>
                  </a:lnTo>
                  <a:lnTo>
                    <a:pt x="11145" y="3735"/>
                  </a:lnTo>
                  <a:lnTo>
                    <a:pt x="10217" y="4038"/>
                  </a:lnTo>
                  <a:lnTo>
                    <a:pt x="9288" y="4303"/>
                  </a:lnTo>
                  <a:lnTo>
                    <a:pt x="8416" y="4531"/>
                  </a:lnTo>
                  <a:lnTo>
                    <a:pt x="7544" y="4739"/>
                  </a:lnTo>
                  <a:lnTo>
                    <a:pt x="6672" y="4929"/>
                  </a:lnTo>
                  <a:lnTo>
                    <a:pt x="5801" y="5099"/>
                  </a:lnTo>
                  <a:lnTo>
                    <a:pt x="5023" y="5232"/>
                  </a:lnTo>
                  <a:lnTo>
                    <a:pt x="4265" y="5346"/>
                  </a:lnTo>
                  <a:lnTo>
                    <a:pt x="3886" y="5403"/>
                  </a:lnTo>
                  <a:lnTo>
                    <a:pt x="3507" y="5497"/>
                  </a:lnTo>
                  <a:lnTo>
                    <a:pt x="3128" y="5611"/>
                  </a:lnTo>
                  <a:lnTo>
                    <a:pt x="2768" y="5744"/>
                  </a:lnTo>
                  <a:lnTo>
                    <a:pt x="2579" y="5839"/>
                  </a:lnTo>
                  <a:lnTo>
                    <a:pt x="2408" y="5971"/>
                  </a:lnTo>
                  <a:lnTo>
                    <a:pt x="2256" y="6104"/>
                  </a:lnTo>
                  <a:lnTo>
                    <a:pt x="2143" y="6237"/>
                  </a:lnTo>
                  <a:lnTo>
                    <a:pt x="2029" y="6407"/>
                  </a:lnTo>
                  <a:lnTo>
                    <a:pt x="1953" y="6559"/>
                  </a:lnTo>
                  <a:lnTo>
                    <a:pt x="1896" y="6748"/>
                  </a:lnTo>
                  <a:lnTo>
                    <a:pt x="1858" y="6919"/>
                  </a:lnTo>
                  <a:lnTo>
                    <a:pt x="1839" y="7089"/>
                  </a:lnTo>
                  <a:lnTo>
                    <a:pt x="1858" y="7279"/>
                  </a:lnTo>
                  <a:lnTo>
                    <a:pt x="1877" y="7469"/>
                  </a:lnTo>
                  <a:lnTo>
                    <a:pt x="1934" y="7639"/>
                  </a:lnTo>
                  <a:lnTo>
                    <a:pt x="2010" y="7810"/>
                  </a:lnTo>
                  <a:lnTo>
                    <a:pt x="2105" y="7961"/>
                  </a:lnTo>
                  <a:lnTo>
                    <a:pt x="2218" y="8113"/>
                  </a:lnTo>
                  <a:lnTo>
                    <a:pt x="2351" y="8265"/>
                  </a:lnTo>
                  <a:lnTo>
                    <a:pt x="2313" y="8303"/>
                  </a:lnTo>
                  <a:lnTo>
                    <a:pt x="2313" y="8340"/>
                  </a:lnTo>
                  <a:lnTo>
                    <a:pt x="2313" y="8435"/>
                  </a:lnTo>
                  <a:lnTo>
                    <a:pt x="2332" y="8473"/>
                  </a:lnTo>
                  <a:lnTo>
                    <a:pt x="2370" y="8511"/>
                  </a:lnTo>
                  <a:lnTo>
                    <a:pt x="2408" y="8530"/>
                  </a:lnTo>
                  <a:lnTo>
                    <a:pt x="2465" y="8549"/>
                  </a:lnTo>
                  <a:lnTo>
                    <a:pt x="2692" y="8568"/>
                  </a:lnTo>
                  <a:lnTo>
                    <a:pt x="2806" y="8568"/>
                  </a:lnTo>
                  <a:lnTo>
                    <a:pt x="2863" y="8587"/>
                  </a:lnTo>
                  <a:lnTo>
                    <a:pt x="2920" y="8606"/>
                  </a:lnTo>
                  <a:lnTo>
                    <a:pt x="2977" y="8587"/>
                  </a:lnTo>
                  <a:lnTo>
                    <a:pt x="3033" y="8549"/>
                  </a:lnTo>
                  <a:lnTo>
                    <a:pt x="3242" y="8492"/>
                  </a:lnTo>
                  <a:lnTo>
                    <a:pt x="3450" y="8435"/>
                  </a:lnTo>
                  <a:lnTo>
                    <a:pt x="3659" y="8359"/>
                  </a:lnTo>
                  <a:lnTo>
                    <a:pt x="3867" y="8284"/>
                  </a:lnTo>
                  <a:lnTo>
                    <a:pt x="4265" y="8075"/>
                  </a:lnTo>
                  <a:lnTo>
                    <a:pt x="4663" y="7829"/>
                  </a:lnTo>
                  <a:lnTo>
                    <a:pt x="5080" y="7620"/>
                  </a:lnTo>
                  <a:lnTo>
                    <a:pt x="5478" y="7431"/>
                  </a:lnTo>
                  <a:lnTo>
                    <a:pt x="5895" y="7260"/>
                  </a:lnTo>
                  <a:lnTo>
                    <a:pt x="6312" y="7127"/>
                  </a:lnTo>
                  <a:lnTo>
                    <a:pt x="6729" y="6995"/>
                  </a:lnTo>
                  <a:lnTo>
                    <a:pt x="7165" y="6900"/>
                  </a:lnTo>
                  <a:lnTo>
                    <a:pt x="8056" y="6710"/>
                  </a:lnTo>
                  <a:lnTo>
                    <a:pt x="8947" y="6521"/>
                  </a:lnTo>
                  <a:lnTo>
                    <a:pt x="9838" y="6293"/>
                  </a:lnTo>
                  <a:lnTo>
                    <a:pt x="10710" y="6066"/>
                  </a:lnTo>
                  <a:lnTo>
                    <a:pt x="11600" y="5820"/>
                  </a:lnTo>
                  <a:lnTo>
                    <a:pt x="12472" y="5535"/>
                  </a:lnTo>
                  <a:lnTo>
                    <a:pt x="13325" y="5251"/>
                  </a:lnTo>
                  <a:lnTo>
                    <a:pt x="14197" y="4948"/>
                  </a:lnTo>
                  <a:lnTo>
                    <a:pt x="15050" y="4626"/>
                  </a:lnTo>
                  <a:lnTo>
                    <a:pt x="15581" y="4417"/>
                  </a:lnTo>
                  <a:lnTo>
                    <a:pt x="16168" y="4152"/>
                  </a:lnTo>
                  <a:lnTo>
                    <a:pt x="16490" y="4038"/>
                  </a:lnTo>
                  <a:lnTo>
                    <a:pt x="16794" y="3943"/>
                  </a:lnTo>
                  <a:lnTo>
                    <a:pt x="17097" y="3886"/>
                  </a:lnTo>
                  <a:lnTo>
                    <a:pt x="17381" y="3867"/>
                  </a:lnTo>
                  <a:lnTo>
                    <a:pt x="17533" y="3867"/>
                  </a:lnTo>
                  <a:lnTo>
                    <a:pt x="17703" y="3905"/>
                  </a:lnTo>
                  <a:lnTo>
                    <a:pt x="17855" y="3962"/>
                  </a:lnTo>
                  <a:lnTo>
                    <a:pt x="17988" y="4038"/>
                  </a:lnTo>
                  <a:lnTo>
                    <a:pt x="18101" y="4152"/>
                  </a:lnTo>
                  <a:lnTo>
                    <a:pt x="18215" y="4303"/>
                  </a:lnTo>
                  <a:lnTo>
                    <a:pt x="18291" y="4493"/>
                  </a:lnTo>
                  <a:lnTo>
                    <a:pt x="18367" y="4720"/>
                  </a:lnTo>
                  <a:lnTo>
                    <a:pt x="18405" y="5005"/>
                  </a:lnTo>
                  <a:lnTo>
                    <a:pt x="18405" y="5270"/>
                  </a:lnTo>
                  <a:lnTo>
                    <a:pt x="18367" y="5516"/>
                  </a:lnTo>
                  <a:lnTo>
                    <a:pt x="18310" y="5763"/>
                  </a:lnTo>
                  <a:lnTo>
                    <a:pt x="18215" y="5990"/>
                  </a:lnTo>
                  <a:lnTo>
                    <a:pt x="18101" y="6218"/>
                  </a:lnTo>
                  <a:lnTo>
                    <a:pt x="17969" y="6426"/>
                  </a:lnTo>
                  <a:lnTo>
                    <a:pt x="17817" y="6635"/>
                  </a:lnTo>
                  <a:lnTo>
                    <a:pt x="17628" y="6824"/>
                  </a:lnTo>
                  <a:lnTo>
                    <a:pt x="17438" y="6995"/>
                  </a:lnTo>
                  <a:lnTo>
                    <a:pt x="17230" y="7165"/>
                  </a:lnTo>
                  <a:lnTo>
                    <a:pt x="17021" y="7317"/>
                  </a:lnTo>
                  <a:lnTo>
                    <a:pt x="16813" y="7469"/>
                  </a:lnTo>
                  <a:lnTo>
                    <a:pt x="16358" y="7734"/>
                  </a:lnTo>
                  <a:lnTo>
                    <a:pt x="15941" y="7942"/>
                  </a:lnTo>
                  <a:lnTo>
                    <a:pt x="15069" y="8359"/>
                  </a:lnTo>
                  <a:lnTo>
                    <a:pt x="14197" y="8738"/>
                  </a:lnTo>
                  <a:lnTo>
                    <a:pt x="13325" y="9080"/>
                  </a:lnTo>
                  <a:lnTo>
                    <a:pt x="12415" y="9421"/>
                  </a:lnTo>
                  <a:lnTo>
                    <a:pt x="11525" y="9724"/>
                  </a:lnTo>
                  <a:lnTo>
                    <a:pt x="10615" y="10027"/>
                  </a:lnTo>
                  <a:lnTo>
                    <a:pt x="9705" y="10293"/>
                  </a:lnTo>
                  <a:lnTo>
                    <a:pt x="8795" y="10558"/>
                  </a:lnTo>
                  <a:lnTo>
                    <a:pt x="7942" y="10785"/>
                  </a:lnTo>
                  <a:lnTo>
                    <a:pt x="7525" y="10880"/>
                  </a:lnTo>
                  <a:lnTo>
                    <a:pt x="7089" y="10975"/>
                  </a:lnTo>
                  <a:lnTo>
                    <a:pt x="6653" y="11051"/>
                  </a:lnTo>
                  <a:lnTo>
                    <a:pt x="6218" y="11108"/>
                  </a:lnTo>
                  <a:lnTo>
                    <a:pt x="5782" y="11146"/>
                  </a:lnTo>
                  <a:lnTo>
                    <a:pt x="4891" y="11146"/>
                  </a:lnTo>
                  <a:lnTo>
                    <a:pt x="4436" y="11089"/>
                  </a:lnTo>
                  <a:lnTo>
                    <a:pt x="4000" y="10994"/>
                  </a:lnTo>
                  <a:lnTo>
                    <a:pt x="3773" y="10918"/>
                  </a:lnTo>
                  <a:lnTo>
                    <a:pt x="3564" y="10842"/>
                  </a:lnTo>
                  <a:lnTo>
                    <a:pt x="3356" y="10766"/>
                  </a:lnTo>
                  <a:lnTo>
                    <a:pt x="3147" y="10653"/>
                  </a:lnTo>
                  <a:lnTo>
                    <a:pt x="2939" y="10539"/>
                  </a:lnTo>
                  <a:lnTo>
                    <a:pt x="2730" y="10425"/>
                  </a:lnTo>
                  <a:lnTo>
                    <a:pt x="2541" y="10274"/>
                  </a:lnTo>
                  <a:lnTo>
                    <a:pt x="2351" y="10122"/>
                  </a:lnTo>
                  <a:lnTo>
                    <a:pt x="2162" y="9951"/>
                  </a:lnTo>
                  <a:lnTo>
                    <a:pt x="1972" y="9762"/>
                  </a:lnTo>
                  <a:lnTo>
                    <a:pt x="1688" y="9402"/>
                  </a:lnTo>
                  <a:lnTo>
                    <a:pt x="1365" y="8966"/>
                  </a:lnTo>
                  <a:lnTo>
                    <a:pt x="1043" y="8492"/>
                  </a:lnTo>
                  <a:lnTo>
                    <a:pt x="911" y="8227"/>
                  </a:lnTo>
                  <a:lnTo>
                    <a:pt x="759" y="7961"/>
                  </a:lnTo>
                  <a:lnTo>
                    <a:pt x="645" y="7696"/>
                  </a:lnTo>
                  <a:lnTo>
                    <a:pt x="550" y="7431"/>
                  </a:lnTo>
                  <a:lnTo>
                    <a:pt x="456" y="7165"/>
                  </a:lnTo>
                  <a:lnTo>
                    <a:pt x="399" y="6900"/>
                  </a:lnTo>
                  <a:lnTo>
                    <a:pt x="380" y="6654"/>
                  </a:lnTo>
                  <a:lnTo>
                    <a:pt x="380" y="6407"/>
                  </a:lnTo>
                  <a:lnTo>
                    <a:pt x="418" y="6180"/>
                  </a:lnTo>
                  <a:lnTo>
                    <a:pt x="494" y="5971"/>
                  </a:lnTo>
                  <a:lnTo>
                    <a:pt x="569" y="5801"/>
                  </a:lnTo>
                  <a:lnTo>
                    <a:pt x="683" y="5630"/>
                  </a:lnTo>
                  <a:lnTo>
                    <a:pt x="797" y="5459"/>
                  </a:lnTo>
                  <a:lnTo>
                    <a:pt x="930" y="5289"/>
                  </a:lnTo>
                  <a:lnTo>
                    <a:pt x="1233" y="4967"/>
                  </a:lnTo>
                  <a:lnTo>
                    <a:pt x="1574" y="4644"/>
                  </a:lnTo>
                  <a:lnTo>
                    <a:pt x="1915" y="4360"/>
                  </a:lnTo>
                  <a:lnTo>
                    <a:pt x="2275" y="4095"/>
                  </a:lnTo>
                  <a:lnTo>
                    <a:pt x="2939" y="3602"/>
                  </a:lnTo>
                  <a:lnTo>
                    <a:pt x="3261" y="3394"/>
                  </a:lnTo>
                  <a:lnTo>
                    <a:pt x="3583" y="3185"/>
                  </a:lnTo>
                  <a:lnTo>
                    <a:pt x="4265" y="2806"/>
                  </a:lnTo>
                  <a:lnTo>
                    <a:pt x="4948" y="2465"/>
                  </a:lnTo>
                  <a:lnTo>
                    <a:pt x="5649" y="2143"/>
                  </a:lnTo>
                  <a:lnTo>
                    <a:pt x="6369" y="1858"/>
                  </a:lnTo>
                  <a:lnTo>
                    <a:pt x="7108" y="1593"/>
                  </a:lnTo>
                  <a:lnTo>
                    <a:pt x="7848" y="1366"/>
                  </a:lnTo>
                  <a:lnTo>
                    <a:pt x="8587" y="1138"/>
                  </a:lnTo>
                  <a:lnTo>
                    <a:pt x="9515" y="854"/>
                  </a:lnTo>
                  <a:lnTo>
                    <a:pt x="10008" y="721"/>
                  </a:lnTo>
                  <a:lnTo>
                    <a:pt x="10520" y="588"/>
                  </a:lnTo>
                  <a:lnTo>
                    <a:pt x="11032" y="494"/>
                  </a:lnTo>
                  <a:lnTo>
                    <a:pt x="11525" y="399"/>
                  </a:lnTo>
                  <a:lnTo>
                    <a:pt x="12036" y="342"/>
                  </a:lnTo>
                  <a:lnTo>
                    <a:pt x="12529" y="323"/>
                  </a:lnTo>
                  <a:close/>
                  <a:moveTo>
                    <a:pt x="12567" y="1"/>
                  </a:moveTo>
                  <a:lnTo>
                    <a:pt x="12131" y="20"/>
                  </a:lnTo>
                  <a:lnTo>
                    <a:pt x="11695" y="77"/>
                  </a:lnTo>
                  <a:lnTo>
                    <a:pt x="11240" y="134"/>
                  </a:lnTo>
                  <a:lnTo>
                    <a:pt x="10804" y="228"/>
                  </a:lnTo>
                  <a:lnTo>
                    <a:pt x="10027" y="399"/>
                  </a:lnTo>
                  <a:lnTo>
                    <a:pt x="9250" y="588"/>
                  </a:lnTo>
                  <a:lnTo>
                    <a:pt x="8492" y="816"/>
                  </a:lnTo>
                  <a:lnTo>
                    <a:pt x="7734" y="1043"/>
                  </a:lnTo>
                  <a:lnTo>
                    <a:pt x="6976" y="1290"/>
                  </a:lnTo>
                  <a:lnTo>
                    <a:pt x="6237" y="1555"/>
                  </a:lnTo>
                  <a:lnTo>
                    <a:pt x="5497" y="1858"/>
                  </a:lnTo>
                  <a:lnTo>
                    <a:pt x="4777" y="2181"/>
                  </a:lnTo>
                  <a:lnTo>
                    <a:pt x="4133" y="2503"/>
                  </a:lnTo>
                  <a:lnTo>
                    <a:pt x="3488" y="2844"/>
                  </a:lnTo>
                  <a:lnTo>
                    <a:pt x="2844" y="3242"/>
                  </a:lnTo>
                  <a:lnTo>
                    <a:pt x="2541" y="3450"/>
                  </a:lnTo>
                  <a:lnTo>
                    <a:pt x="2237" y="3678"/>
                  </a:lnTo>
                  <a:lnTo>
                    <a:pt x="1934" y="3905"/>
                  </a:lnTo>
                  <a:lnTo>
                    <a:pt x="1650" y="4152"/>
                  </a:lnTo>
                  <a:lnTo>
                    <a:pt x="1365" y="4398"/>
                  </a:lnTo>
                  <a:lnTo>
                    <a:pt x="1100" y="4663"/>
                  </a:lnTo>
                  <a:lnTo>
                    <a:pt x="854" y="4929"/>
                  </a:lnTo>
                  <a:lnTo>
                    <a:pt x="626" y="5213"/>
                  </a:lnTo>
                  <a:lnTo>
                    <a:pt x="399" y="5497"/>
                  </a:lnTo>
                  <a:lnTo>
                    <a:pt x="209" y="5801"/>
                  </a:lnTo>
                  <a:lnTo>
                    <a:pt x="134" y="5933"/>
                  </a:lnTo>
                  <a:lnTo>
                    <a:pt x="77" y="6066"/>
                  </a:lnTo>
                  <a:lnTo>
                    <a:pt x="39" y="6199"/>
                  </a:lnTo>
                  <a:lnTo>
                    <a:pt x="20" y="6331"/>
                  </a:lnTo>
                  <a:lnTo>
                    <a:pt x="1" y="6483"/>
                  </a:lnTo>
                  <a:lnTo>
                    <a:pt x="1" y="6616"/>
                  </a:lnTo>
                  <a:lnTo>
                    <a:pt x="39" y="6881"/>
                  </a:lnTo>
                  <a:lnTo>
                    <a:pt x="115" y="7165"/>
                  </a:lnTo>
                  <a:lnTo>
                    <a:pt x="209" y="7431"/>
                  </a:lnTo>
                  <a:lnTo>
                    <a:pt x="323" y="7677"/>
                  </a:lnTo>
                  <a:lnTo>
                    <a:pt x="456" y="7923"/>
                  </a:lnTo>
                  <a:lnTo>
                    <a:pt x="835" y="8644"/>
                  </a:lnTo>
                  <a:lnTo>
                    <a:pt x="1043" y="8985"/>
                  </a:lnTo>
                  <a:lnTo>
                    <a:pt x="1252" y="9326"/>
                  </a:lnTo>
                  <a:lnTo>
                    <a:pt x="1479" y="9648"/>
                  </a:lnTo>
                  <a:lnTo>
                    <a:pt x="1745" y="9970"/>
                  </a:lnTo>
                  <a:lnTo>
                    <a:pt x="2010" y="10255"/>
                  </a:lnTo>
                  <a:lnTo>
                    <a:pt x="2313" y="10539"/>
                  </a:lnTo>
                  <a:lnTo>
                    <a:pt x="2465" y="10672"/>
                  </a:lnTo>
                  <a:lnTo>
                    <a:pt x="2635" y="10785"/>
                  </a:lnTo>
                  <a:lnTo>
                    <a:pt x="2958" y="10994"/>
                  </a:lnTo>
                  <a:lnTo>
                    <a:pt x="3318" y="11164"/>
                  </a:lnTo>
                  <a:lnTo>
                    <a:pt x="3697" y="11297"/>
                  </a:lnTo>
                  <a:lnTo>
                    <a:pt x="4057" y="11392"/>
                  </a:lnTo>
                  <a:lnTo>
                    <a:pt x="4455" y="11449"/>
                  </a:lnTo>
                  <a:lnTo>
                    <a:pt x="4853" y="11487"/>
                  </a:lnTo>
                  <a:lnTo>
                    <a:pt x="5251" y="11506"/>
                  </a:lnTo>
                  <a:lnTo>
                    <a:pt x="5592" y="11506"/>
                  </a:lnTo>
                  <a:lnTo>
                    <a:pt x="5952" y="11468"/>
                  </a:lnTo>
                  <a:lnTo>
                    <a:pt x="6312" y="11430"/>
                  </a:lnTo>
                  <a:lnTo>
                    <a:pt x="6653" y="11392"/>
                  </a:lnTo>
                  <a:lnTo>
                    <a:pt x="7336" y="11259"/>
                  </a:lnTo>
                  <a:lnTo>
                    <a:pt x="7999" y="11108"/>
                  </a:lnTo>
                  <a:lnTo>
                    <a:pt x="8909" y="10880"/>
                  </a:lnTo>
                  <a:lnTo>
                    <a:pt x="9800" y="10615"/>
                  </a:lnTo>
                  <a:lnTo>
                    <a:pt x="10691" y="10349"/>
                  </a:lnTo>
                  <a:lnTo>
                    <a:pt x="11562" y="10046"/>
                  </a:lnTo>
                  <a:lnTo>
                    <a:pt x="12434" y="9743"/>
                  </a:lnTo>
                  <a:lnTo>
                    <a:pt x="13306" y="9421"/>
                  </a:lnTo>
                  <a:lnTo>
                    <a:pt x="14178" y="9080"/>
                  </a:lnTo>
                  <a:lnTo>
                    <a:pt x="15031" y="8719"/>
                  </a:lnTo>
                  <a:lnTo>
                    <a:pt x="15694" y="8435"/>
                  </a:lnTo>
                  <a:lnTo>
                    <a:pt x="16016" y="8265"/>
                  </a:lnTo>
                  <a:lnTo>
                    <a:pt x="16358" y="8094"/>
                  </a:lnTo>
                  <a:lnTo>
                    <a:pt x="16680" y="7923"/>
                  </a:lnTo>
                  <a:lnTo>
                    <a:pt x="17002" y="7715"/>
                  </a:lnTo>
                  <a:lnTo>
                    <a:pt x="17286" y="7506"/>
                  </a:lnTo>
                  <a:lnTo>
                    <a:pt x="17571" y="7279"/>
                  </a:lnTo>
                  <a:lnTo>
                    <a:pt x="17836" y="7052"/>
                  </a:lnTo>
                  <a:lnTo>
                    <a:pt x="18082" y="6786"/>
                  </a:lnTo>
                  <a:lnTo>
                    <a:pt x="18291" y="6502"/>
                  </a:lnTo>
                  <a:lnTo>
                    <a:pt x="18443" y="6199"/>
                  </a:lnTo>
                  <a:lnTo>
                    <a:pt x="18518" y="6047"/>
                  </a:lnTo>
                  <a:lnTo>
                    <a:pt x="18575" y="5876"/>
                  </a:lnTo>
                  <a:lnTo>
                    <a:pt x="18632" y="5706"/>
                  </a:lnTo>
                  <a:lnTo>
                    <a:pt x="18670" y="5535"/>
                  </a:lnTo>
                  <a:lnTo>
                    <a:pt x="18708" y="5346"/>
                  </a:lnTo>
                  <a:lnTo>
                    <a:pt x="18708" y="5156"/>
                  </a:lnTo>
                  <a:lnTo>
                    <a:pt x="18727" y="4948"/>
                  </a:lnTo>
                  <a:lnTo>
                    <a:pt x="18708" y="4758"/>
                  </a:lnTo>
                  <a:lnTo>
                    <a:pt x="18670" y="4493"/>
                  </a:lnTo>
                  <a:lnTo>
                    <a:pt x="18613" y="4265"/>
                  </a:lnTo>
                  <a:lnTo>
                    <a:pt x="18537" y="4076"/>
                  </a:lnTo>
                  <a:lnTo>
                    <a:pt x="18424" y="3905"/>
                  </a:lnTo>
                  <a:lnTo>
                    <a:pt x="18310" y="3773"/>
                  </a:lnTo>
                  <a:lnTo>
                    <a:pt x="18177" y="3678"/>
                  </a:lnTo>
                  <a:lnTo>
                    <a:pt x="18026" y="3602"/>
                  </a:lnTo>
                  <a:lnTo>
                    <a:pt x="17874" y="3545"/>
                  </a:lnTo>
                  <a:lnTo>
                    <a:pt x="17969" y="3375"/>
                  </a:lnTo>
                  <a:lnTo>
                    <a:pt x="18045" y="3204"/>
                  </a:lnTo>
                  <a:lnTo>
                    <a:pt x="18082" y="3033"/>
                  </a:lnTo>
                  <a:lnTo>
                    <a:pt x="18101" y="2863"/>
                  </a:lnTo>
                  <a:lnTo>
                    <a:pt x="18082" y="2692"/>
                  </a:lnTo>
                  <a:lnTo>
                    <a:pt x="18045" y="2522"/>
                  </a:lnTo>
                  <a:lnTo>
                    <a:pt x="17988" y="2370"/>
                  </a:lnTo>
                  <a:lnTo>
                    <a:pt x="17912" y="2237"/>
                  </a:lnTo>
                  <a:lnTo>
                    <a:pt x="17817" y="2105"/>
                  </a:lnTo>
                  <a:lnTo>
                    <a:pt x="17684" y="1991"/>
                  </a:lnTo>
                  <a:lnTo>
                    <a:pt x="17552" y="1877"/>
                  </a:lnTo>
                  <a:lnTo>
                    <a:pt x="17419" y="1783"/>
                  </a:lnTo>
                  <a:lnTo>
                    <a:pt x="17248" y="1707"/>
                  </a:lnTo>
                  <a:lnTo>
                    <a:pt x="17078" y="1669"/>
                  </a:lnTo>
                  <a:lnTo>
                    <a:pt x="16888" y="1631"/>
                  </a:lnTo>
                  <a:lnTo>
                    <a:pt x="16699" y="1612"/>
                  </a:lnTo>
                  <a:lnTo>
                    <a:pt x="16452" y="1631"/>
                  </a:lnTo>
                  <a:lnTo>
                    <a:pt x="16187" y="1707"/>
                  </a:lnTo>
                  <a:lnTo>
                    <a:pt x="15846" y="1820"/>
                  </a:lnTo>
                  <a:lnTo>
                    <a:pt x="15846" y="1820"/>
                  </a:lnTo>
                  <a:lnTo>
                    <a:pt x="15865" y="1745"/>
                  </a:lnTo>
                  <a:lnTo>
                    <a:pt x="15827" y="1669"/>
                  </a:lnTo>
                  <a:lnTo>
                    <a:pt x="15675" y="1441"/>
                  </a:lnTo>
                  <a:lnTo>
                    <a:pt x="15524" y="1252"/>
                  </a:lnTo>
                  <a:lnTo>
                    <a:pt x="15334" y="1062"/>
                  </a:lnTo>
                  <a:lnTo>
                    <a:pt x="15164" y="892"/>
                  </a:lnTo>
                  <a:lnTo>
                    <a:pt x="14974" y="740"/>
                  </a:lnTo>
                  <a:lnTo>
                    <a:pt x="14785" y="607"/>
                  </a:lnTo>
                  <a:lnTo>
                    <a:pt x="14576" y="475"/>
                  </a:lnTo>
                  <a:lnTo>
                    <a:pt x="14386" y="380"/>
                  </a:lnTo>
                  <a:lnTo>
                    <a:pt x="14178" y="285"/>
                  </a:lnTo>
                  <a:lnTo>
                    <a:pt x="13951" y="209"/>
                  </a:lnTo>
                  <a:lnTo>
                    <a:pt x="13723" y="153"/>
                  </a:lnTo>
                  <a:lnTo>
                    <a:pt x="13515" y="96"/>
                  </a:lnTo>
                  <a:lnTo>
                    <a:pt x="13287" y="58"/>
                  </a:lnTo>
                  <a:lnTo>
                    <a:pt x="13041" y="39"/>
                  </a:lnTo>
                  <a:lnTo>
                    <a:pt x="12567"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6" name="Google Shape;66;p2"/>
            <p:cNvSpPr/>
            <p:nvPr/>
          </p:nvSpPr>
          <p:spPr>
            <a:xfrm>
              <a:off x="137500" y="3615613"/>
              <a:ext cx="388575" cy="158750"/>
            </a:xfrm>
            <a:custGeom>
              <a:avLst/>
              <a:gdLst/>
              <a:ahLst/>
              <a:cxnLst/>
              <a:rect l="l" t="t" r="r" b="b"/>
              <a:pathLst>
                <a:path w="15543" h="6350" fill="none" extrusionOk="0">
                  <a:moveTo>
                    <a:pt x="664" y="6350"/>
                  </a:moveTo>
                  <a:lnTo>
                    <a:pt x="664" y="6350"/>
                  </a:lnTo>
                  <a:lnTo>
                    <a:pt x="493" y="6255"/>
                  </a:lnTo>
                  <a:lnTo>
                    <a:pt x="342" y="6141"/>
                  </a:lnTo>
                  <a:lnTo>
                    <a:pt x="228" y="6009"/>
                  </a:lnTo>
                  <a:lnTo>
                    <a:pt x="133" y="5876"/>
                  </a:lnTo>
                  <a:lnTo>
                    <a:pt x="57" y="5724"/>
                  </a:lnTo>
                  <a:lnTo>
                    <a:pt x="19" y="5573"/>
                  </a:lnTo>
                  <a:lnTo>
                    <a:pt x="0" y="5421"/>
                  </a:lnTo>
                  <a:lnTo>
                    <a:pt x="0" y="5250"/>
                  </a:lnTo>
                  <a:lnTo>
                    <a:pt x="19" y="5099"/>
                  </a:lnTo>
                  <a:lnTo>
                    <a:pt x="76" y="4947"/>
                  </a:lnTo>
                  <a:lnTo>
                    <a:pt x="133" y="4777"/>
                  </a:lnTo>
                  <a:lnTo>
                    <a:pt x="228" y="4644"/>
                  </a:lnTo>
                  <a:lnTo>
                    <a:pt x="323" y="4492"/>
                  </a:lnTo>
                  <a:lnTo>
                    <a:pt x="455" y="4379"/>
                  </a:lnTo>
                  <a:lnTo>
                    <a:pt x="607" y="4246"/>
                  </a:lnTo>
                  <a:lnTo>
                    <a:pt x="759" y="4151"/>
                  </a:lnTo>
                  <a:lnTo>
                    <a:pt x="759" y="4151"/>
                  </a:lnTo>
                  <a:lnTo>
                    <a:pt x="986" y="4037"/>
                  </a:lnTo>
                  <a:lnTo>
                    <a:pt x="1232" y="3962"/>
                  </a:lnTo>
                  <a:lnTo>
                    <a:pt x="1498" y="3886"/>
                  </a:lnTo>
                  <a:lnTo>
                    <a:pt x="1763" y="3848"/>
                  </a:lnTo>
                  <a:lnTo>
                    <a:pt x="2294" y="3772"/>
                  </a:lnTo>
                  <a:lnTo>
                    <a:pt x="2806" y="3696"/>
                  </a:lnTo>
                  <a:lnTo>
                    <a:pt x="2806" y="3696"/>
                  </a:lnTo>
                  <a:lnTo>
                    <a:pt x="3924" y="3507"/>
                  </a:lnTo>
                  <a:lnTo>
                    <a:pt x="5023" y="3279"/>
                  </a:lnTo>
                  <a:lnTo>
                    <a:pt x="6122" y="3033"/>
                  </a:lnTo>
                  <a:lnTo>
                    <a:pt x="7203" y="2749"/>
                  </a:lnTo>
                  <a:lnTo>
                    <a:pt x="7203" y="2749"/>
                  </a:lnTo>
                  <a:lnTo>
                    <a:pt x="8283" y="2426"/>
                  </a:lnTo>
                  <a:lnTo>
                    <a:pt x="9345" y="2085"/>
                  </a:lnTo>
                  <a:lnTo>
                    <a:pt x="10406" y="1706"/>
                  </a:lnTo>
                  <a:lnTo>
                    <a:pt x="11448" y="1308"/>
                  </a:lnTo>
                  <a:lnTo>
                    <a:pt x="11448" y="1308"/>
                  </a:lnTo>
                  <a:lnTo>
                    <a:pt x="12301" y="948"/>
                  </a:lnTo>
                  <a:lnTo>
                    <a:pt x="13135" y="588"/>
                  </a:lnTo>
                  <a:lnTo>
                    <a:pt x="13135" y="588"/>
                  </a:lnTo>
                  <a:lnTo>
                    <a:pt x="13723" y="304"/>
                  </a:lnTo>
                  <a:lnTo>
                    <a:pt x="14026" y="171"/>
                  </a:lnTo>
                  <a:lnTo>
                    <a:pt x="14329" y="57"/>
                  </a:lnTo>
                  <a:lnTo>
                    <a:pt x="14329" y="57"/>
                  </a:lnTo>
                  <a:lnTo>
                    <a:pt x="14519" y="19"/>
                  </a:lnTo>
                  <a:lnTo>
                    <a:pt x="14689" y="0"/>
                  </a:lnTo>
                  <a:lnTo>
                    <a:pt x="14689" y="0"/>
                  </a:lnTo>
                  <a:lnTo>
                    <a:pt x="14822" y="19"/>
                  </a:lnTo>
                  <a:lnTo>
                    <a:pt x="14955" y="57"/>
                  </a:lnTo>
                  <a:lnTo>
                    <a:pt x="15087" y="95"/>
                  </a:lnTo>
                  <a:lnTo>
                    <a:pt x="15182" y="171"/>
                  </a:lnTo>
                  <a:lnTo>
                    <a:pt x="15277" y="266"/>
                  </a:lnTo>
                  <a:lnTo>
                    <a:pt x="15372" y="360"/>
                  </a:lnTo>
                  <a:lnTo>
                    <a:pt x="15429" y="474"/>
                  </a:lnTo>
                  <a:lnTo>
                    <a:pt x="15485" y="588"/>
                  </a:lnTo>
                  <a:lnTo>
                    <a:pt x="15523" y="721"/>
                  </a:lnTo>
                  <a:lnTo>
                    <a:pt x="15542" y="853"/>
                  </a:lnTo>
                  <a:lnTo>
                    <a:pt x="15542" y="986"/>
                  </a:lnTo>
                  <a:lnTo>
                    <a:pt x="15523" y="1119"/>
                  </a:lnTo>
                  <a:lnTo>
                    <a:pt x="15504" y="1251"/>
                  </a:lnTo>
                  <a:lnTo>
                    <a:pt x="15448" y="1384"/>
                  </a:lnTo>
                  <a:lnTo>
                    <a:pt x="15391" y="1517"/>
                  </a:lnTo>
                  <a:lnTo>
                    <a:pt x="15296" y="1630"/>
                  </a:lnTo>
                  <a:lnTo>
                    <a:pt x="15296" y="1630"/>
                  </a:lnTo>
                  <a:lnTo>
                    <a:pt x="15125" y="1630"/>
                  </a:lnTo>
                  <a:lnTo>
                    <a:pt x="14936" y="1668"/>
                  </a:lnTo>
                  <a:lnTo>
                    <a:pt x="14557" y="1744"/>
                  </a:lnTo>
                  <a:lnTo>
                    <a:pt x="14178" y="1858"/>
                  </a:lnTo>
                  <a:lnTo>
                    <a:pt x="13799" y="1990"/>
                  </a:lnTo>
                  <a:lnTo>
                    <a:pt x="13078" y="2294"/>
                  </a:lnTo>
                  <a:lnTo>
                    <a:pt x="12491" y="2540"/>
                  </a:lnTo>
                  <a:lnTo>
                    <a:pt x="12491" y="2540"/>
                  </a:lnTo>
                  <a:lnTo>
                    <a:pt x="11714" y="2843"/>
                  </a:lnTo>
                  <a:lnTo>
                    <a:pt x="10918" y="3109"/>
                  </a:lnTo>
                  <a:lnTo>
                    <a:pt x="10122" y="3374"/>
                  </a:lnTo>
                  <a:lnTo>
                    <a:pt x="9326" y="3620"/>
                  </a:lnTo>
                  <a:lnTo>
                    <a:pt x="8530" y="3848"/>
                  </a:lnTo>
                  <a:lnTo>
                    <a:pt x="7715" y="4056"/>
                  </a:lnTo>
                  <a:lnTo>
                    <a:pt x="6900" y="4265"/>
                  </a:lnTo>
                  <a:lnTo>
                    <a:pt x="6085" y="4454"/>
                  </a:lnTo>
                  <a:lnTo>
                    <a:pt x="6085" y="4454"/>
                  </a:lnTo>
                  <a:lnTo>
                    <a:pt x="5383" y="4587"/>
                  </a:lnTo>
                  <a:lnTo>
                    <a:pt x="4663" y="4739"/>
                  </a:lnTo>
                  <a:lnTo>
                    <a:pt x="4303" y="4814"/>
                  </a:lnTo>
                  <a:lnTo>
                    <a:pt x="3943" y="4909"/>
                  </a:lnTo>
                  <a:lnTo>
                    <a:pt x="3602" y="5023"/>
                  </a:lnTo>
                  <a:lnTo>
                    <a:pt x="3260" y="5156"/>
                  </a:lnTo>
                  <a:lnTo>
                    <a:pt x="3260" y="5156"/>
                  </a:lnTo>
                  <a:lnTo>
                    <a:pt x="2957" y="5326"/>
                  </a:lnTo>
                  <a:lnTo>
                    <a:pt x="2635" y="5497"/>
                  </a:lnTo>
                  <a:lnTo>
                    <a:pt x="2010" y="5876"/>
                  </a:lnTo>
                  <a:lnTo>
                    <a:pt x="1687" y="6046"/>
                  </a:lnTo>
                  <a:lnTo>
                    <a:pt x="1365" y="6179"/>
                  </a:lnTo>
                  <a:lnTo>
                    <a:pt x="1195" y="6236"/>
                  </a:lnTo>
                  <a:lnTo>
                    <a:pt x="1024" y="6293"/>
                  </a:lnTo>
                  <a:lnTo>
                    <a:pt x="853" y="6331"/>
                  </a:lnTo>
                  <a:lnTo>
                    <a:pt x="664" y="635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7" name="Google Shape;67;p2"/>
            <p:cNvSpPr/>
            <p:nvPr/>
          </p:nvSpPr>
          <p:spPr>
            <a:xfrm>
              <a:off x="92475" y="3576763"/>
              <a:ext cx="450650" cy="270575"/>
            </a:xfrm>
            <a:custGeom>
              <a:avLst/>
              <a:gdLst/>
              <a:ahLst/>
              <a:cxnLst/>
              <a:rect l="l" t="t" r="r" b="b"/>
              <a:pathLst>
                <a:path w="18026" h="10823" fill="none" extrusionOk="0">
                  <a:moveTo>
                    <a:pt x="4986" y="10823"/>
                  </a:moveTo>
                  <a:lnTo>
                    <a:pt x="4986" y="10823"/>
                  </a:lnTo>
                  <a:lnTo>
                    <a:pt x="4512" y="10823"/>
                  </a:lnTo>
                  <a:lnTo>
                    <a:pt x="4057" y="10766"/>
                  </a:lnTo>
                  <a:lnTo>
                    <a:pt x="3621" y="10671"/>
                  </a:lnTo>
                  <a:lnTo>
                    <a:pt x="3394" y="10595"/>
                  </a:lnTo>
                  <a:lnTo>
                    <a:pt x="3185" y="10519"/>
                  </a:lnTo>
                  <a:lnTo>
                    <a:pt x="2977" y="10443"/>
                  </a:lnTo>
                  <a:lnTo>
                    <a:pt x="2768" y="10330"/>
                  </a:lnTo>
                  <a:lnTo>
                    <a:pt x="2560" y="10216"/>
                  </a:lnTo>
                  <a:lnTo>
                    <a:pt x="2351" y="10102"/>
                  </a:lnTo>
                  <a:lnTo>
                    <a:pt x="2162" y="9951"/>
                  </a:lnTo>
                  <a:lnTo>
                    <a:pt x="1972" y="9799"/>
                  </a:lnTo>
                  <a:lnTo>
                    <a:pt x="1783" y="9628"/>
                  </a:lnTo>
                  <a:lnTo>
                    <a:pt x="1593" y="9439"/>
                  </a:lnTo>
                  <a:lnTo>
                    <a:pt x="1593" y="9439"/>
                  </a:lnTo>
                  <a:lnTo>
                    <a:pt x="1309" y="9079"/>
                  </a:lnTo>
                  <a:lnTo>
                    <a:pt x="986" y="8643"/>
                  </a:lnTo>
                  <a:lnTo>
                    <a:pt x="664" y="8169"/>
                  </a:lnTo>
                  <a:lnTo>
                    <a:pt x="532" y="7904"/>
                  </a:lnTo>
                  <a:lnTo>
                    <a:pt x="380" y="7638"/>
                  </a:lnTo>
                  <a:lnTo>
                    <a:pt x="266" y="7373"/>
                  </a:lnTo>
                  <a:lnTo>
                    <a:pt x="171" y="7108"/>
                  </a:lnTo>
                  <a:lnTo>
                    <a:pt x="77" y="6842"/>
                  </a:lnTo>
                  <a:lnTo>
                    <a:pt x="20" y="6577"/>
                  </a:lnTo>
                  <a:lnTo>
                    <a:pt x="1" y="6331"/>
                  </a:lnTo>
                  <a:lnTo>
                    <a:pt x="1" y="6084"/>
                  </a:lnTo>
                  <a:lnTo>
                    <a:pt x="39" y="5857"/>
                  </a:lnTo>
                  <a:lnTo>
                    <a:pt x="115" y="5648"/>
                  </a:lnTo>
                  <a:lnTo>
                    <a:pt x="115" y="5648"/>
                  </a:lnTo>
                  <a:lnTo>
                    <a:pt x="190" y="5478"/>
                  </a:lnTo>
                  <a:lnTo>
                    <a:pt x="304" y="5307"/>
                  </a:lnTo>
                  <a:lnTo>
                    <a:pt x="418" y="5136"/>
                  </a:lnTo>
                  <a:lnTo>
                    <a:pt x="551" y="4966"/>
                  </a:lnTo>
                  <a:lnTo>
                    <a:pt x="854" y="4644"/>
                  </a:lnTo>
                  <a:lnTo>
                    <a:pt x="1195" y="4321"/>
                  </a:lnTo>
                  <a:lnTo>
                    <a:pt x="1536" y="4037"/>
                  </a:lnTo>
                  <a:lnTo>
                    <a:pt x="1896" y="3772"/>
                  </a:lnTo>
                  <a:lnTo>
                    <a:pt x="2560" y="3279"/>
                  </a:lnTo>
                  <a:lnTo>
                    <a:pt x="2560" y="3279"/>
                  </a:lnTo>
                  <a:lnTo>
                    <a:pt x="2882" y="3071"/>
                  </a:lnTo>
                  <a:lnTo>
                    <a:pt x="3204" y="2862"/>
                  </a:lnTo>
                  <a:lnTo>
                    <a:pt x="3886" y="2483"/>
                  </a:lnTo>
                  <a:lnTo>
                    <a:pt x="4569" y="2142"/>
                  </a:lnTo>
                  <a:lnTo>
                    <a:pt x="5270" y="1820"/>
                  </a:lnTo>
                  <a:lnTo>
                    <a:pt x="5990" y="1535"/>
                  </a:lnTo>
                  <a:lnTo>
                    <a:pt x="6729" y="1270"/>
                  </a:lnTo>
                  <a:lnTo>
                    <a:pt x="7469" y="1043"/>
                  </a:lnTo>
                  <a:lnTo>
                    <a:pt x="8208" y="815"/>
                  </a:lnTo>
                  <a:lnTo>
                    <a:pt x="8208" y="815"/>
                  </a:lnTo>
                  <a:lnTo>
                    <a:pt x="9136" y="531"/>
                  </a:lnTo>
                  <a:lnTo>
                    <a:pt x="9629" y="398"/>
                  </a:lnTo>
                  <a:lnTo>
                    <a:pt x="10141" y="265"/>
                  </a:lnTo>
                  <a:lnTo>
                    <a:pt x="10653" y="171"/>
                  </a:lnTo>
                  <a:lnTo>
                    <a:pt x="11146" y="76"/>
                  </a:lnTo>
                  <a:lnTo>
                    <a:pt x="11657" y="19"/>
                  </a:lnTo>
                  <a:lnTo>
                    <a:pt x="12150" y="0"/>
                  </a:lnTo>
                  <a:lnTo>
                    <a:pt x="12150" y="0"/>
                  </a:lnTo>
                  <a:lnTo>
                    <a:pt x="12605" y="19"/>
                  </a:lnTo>
                  <a:lnTo>
                    <a:pt x="13022" y="76"/>
                  </a:lnTo>
                  <a:lnTo>
                    <a:pt x="13230" y="114"/>
                  </a:lnTo>
                  <a:lnTo>
                    <a:pt x="13439" y="171"/>
                  </a:lnTo>
                  <a:lnTo>
                    <a:pt x="13628" y="246"/>
                  </a:lnTo>
                  <a:lnTo>
                    <a:pt x="13818" y="322"/>
                  </a:lnTo>
                  <a:lnTo>
                    <a:pt x="14007" y="417"/>
                  </a:lnTo>
                  <a:lnTo>
                    <a:pt x="14197" y="531"/>
                  </a:lnTo>
                  <a:lnTo>
                    <a:pt x="14387" y="663"/>
                  </a:lnTo>
                  <a:lnTo>
                    <a:pt x="14557" y="796"/>
                  </a:lnTo>
                  <a:lnTo>
                    <a:pt x="14709" y="948"/>
                  </a:lnTo>
                  <a:lnTo>
                    <a:pt x="14879" y="1118"/>
                  </a:lnTo>
                  <a:lnTo>
                    <a:pt x="15031" y="1308"/>
                  </a:lnTo>
                  <a:lnTo>
                    <a:pt x="15164" y="1516"/>
                  </a:lnTo>
                  <a:lnTo>
                    <a:pt x="15164" y="1516"/>
                  </a:lnTo>
                  <a:lnTo>
                    <a:pt x="15202" y="1554"/>
                  </a:lnTo>
                  <a:lnTo>
                    <a:pt x="15239" y="1573"/>
                  </a:lnTo>
                  <a:lnTo>
                    <a:pt x="15239" y="1573"/>
                  </a:lnTo>
                  <a:lnTo>
                    <a:pt x="14576" y="1876"/>
                  </a:lnTo>
                  <a:lnTo>
                    <a:pt x="13932" y="2180"/>
                  </a:lnTo>
                  <a:lnTo>
                    <a:pt x="13268" y="2483"/>
                  </a:lnTo>
                  <a:lnTo>
                    <a:pt x="12605" y="2767"/>
                  </a:lnTo>
                  <a:lnTo>
                    <a:pt x="12605" y="2767"/>
                  </a:lnTo>
                  <a:lnTo>
                    <a:pt x="11695" y="3108"/>
                  </a:lnTo>
                  <a:lnTo>
                    <a:pt x="10766" y="3412"/>
                  </a:lnTo>
                  <a:lnTo>
                    <a:pt x="9838" y="3715"/>
                  </a:lnTo>
                  <a:lnTo>
                    <a:pt x="8909" y="3980"/>
                  </a:lnTo>
                  <a:lnTo>
                    <a:pt x="8909" y="3980"/>
                  </a:lnTo>
                  <a:lnTo>
                    <a:pt x="8037" y="4208"/>
                  </a:lnTo>
                  <a:lnTo>
                    <a:pt x="7165" y="4416"/>
                  </a:lnTo>
                  <a:lnTo>
                    <a:pt x="6293" y="4606"/>
                  </a:lnTo>
                  <a:lnTo>
                    <a:pt x="5422" y="4776"/>
                  </a:lnTo>
                  <a:lnTo>
                    <a:pt x="5422" y="4776"/>
                  </a:lnTo>
                  <a:lnTo>
                    <a:pt x="4644" y="4909"/>
                  </a:lnTo>
                  <a:lnTo>
                    <a:pt x="3886" y="5023"/>
                  </a:lnTo>
                  <a:lnTo>
                    <a:pt x="3507" y="5080"/>
                  </a:lnTo>
                  <a:lnTo>
                    <a:pt x="3128" y="5174"/>
                  </a:lnTo>
                  <a:lnTo>
                    <a:pt x="2749" y="5288"/>
                  </a:lnTo>
                  <a:lnTo>
                    <a:pt x="2389" y="5421"/>
                  </a:lnTo>
                  <a:lnTo>
                    <a:pt x="2389" y="5421"/>
                  </a:lnTo>
                  <a:lnTo>
                    <a:pt x="2200" y="5516"/>
                  </a:lnTo>
                  <a:lnTo>
                    <a:pt x="2029" y="5648"/>
                  </a:lnTo>
                  <a:lnTo>
                    <a:pt x="1877" y="5781"/>
                  </a:lnTo>
                  <a:lnTo>
                    <a:pt x="1764" y="5914"/>
                  </a:lnTo>
                  <a:lnTo>
                    <a:pt x="1650" y="6084"/>
                  </a:lnTo>
                  <a:lnTo>
                    <a:pt x="1574" y="6236"/>
                  </a:lnTo>
                  <a:lnTo>
                    <a:pt x="1517" y="6425"/>
                  </a:lnTo>
                  <a:lnTo>
                    <a:pt x="1479" y="6596"/>
                  </a:lnTo>
                  <a:lnTo>
                    <a:pt x="1460" y="6766"/>
                  </a:lnTo>
                  <a:lnTo>
                    <a:pt x="1479" y="6956"/>
                  </a:lnTo>
                  <a:lnTo>
                    <a:pt x="1498" y="7146"/>
                  </a:lnTo>
                  <a:lnTo>
                    <a:pt x="1555" y="7316"/>
                  </a:lnTo>
                  <a:lnTo>
                    <a:pt x="1631" y="7487"/>
                  </a:lnTo>
                  <a:lnTo>
                    <a:pt x="1726" y="7638"/>
                  </a:lnTo>
                  <a:lnTo>
                    <a:pt x="1839" y="7790"/>
                  </a:lnTo>
                  <a:lnTo>
                    <a:pt x="1972" y="7942"/>
                  </a:lnTo>
                  <a:lnTo>
                    <a:pt x="1972" y="7942"/>
                  </a:lnTo>
                  <a:lnTo>
                    <a:pt x="1934" y="7980"/>
                  </a:lnTo>
                  <a:lnTo>
                    <a:pt x="1934" y="8017"/>
                  </a:lnTo>
                  <a:lnTo>
                    <a:pt x="1934" y="8112"/>
                  </a:lnTo>
                  <a:lnTo>
                    <a:pt x="1953" y="8150"/>
                  </a:lnTo>
                  <a:lnTo>
                    <a:pt x="1991" y="8188"/>
                  </a:lnTo>
                  <a:lnTo>
                    <a:pt x="2029" y="8207"/>
                  </a:lnTo>
                  <a:lnTo>
                    <a:pt x="2086" y="8226"/>
                  </a:lnTo>
                  <a:lnTo>
                    <a:pt x="2086" y="8226"/>
                  </a:lnTo>
                  <a:lnTo>
                    <a:pt x="2313" y="8245"/>
                  </a:lnTo>
                  <a:lnTo>
                    <a:pt x="2313" y="8245"/>
                  </a:lnTo>
                  <a:lnTo>
                    <a:pt x="2427" y="8245"/>
                  </a:lnTo>
                  <a:lnTo>
                    <a:pt x="2427" y="8245"/>
                  </a:lnTo>
                  <a:lnTo>
                    <a:pt x="2484" y="8264"/>
                  </a:lnTo>
                  <a:lnTo>
                    <a:pt x="2484" y="8264"/>
                  </a:lnTo>
                  <a:lnTo>
                    <a:pt x="2541" y="8283"/>
                  </a:lnTo>
                  <a:lnTo>
                    <a:pt x="2541" y="8283"/>
                  </a:lnTo>
                  <a:lnTo>
                    <a:pt x="2598" y="8264"/>
                  </a:lnTo>
                  <a:lnTo>
                    <a:pt x="2654" y="8226"/>
                  </a:lnTo>
                  <a:lnTo>
                    <a:pt x="2654" y="8226"/>
                  </a:lnTo>
                  <a:lnTo>
                    <a:pt x="2863" y="8169"/>
                  </a:lnTo>
                  <a:lnTo>
                    <a:pt x="3071" y="8112"/>
                  </a:lnTo>
                  <a:lnTo>
                    <a:pt x="3280" y="8036"/>
                  </a:lnTo>
                  <a:lnTo>
                    <a:pt x="3488" y="7961"/>
                  </a:lnTo>
                  <a:lnTo>
                    <a:pt x="3886" y="7752"/>
                  </a:lnTo>
                  <a:lnTo>
                    <a:pt x="4284" y="7506"/>
                  </a:lnTo>
                  <a:lnTo>
                    <a:pt x="4284" y="7506"/>
                  </a:lnTo>
                  <a:lnTo>
                    <a:pt x="4701" y="7297"/>
                  </a:lnTo>
                  <a:lnTo>
                    <a:pt x="5099" y="7108"/>
                  </a:lnTo>
                  <a:lnTo>
                    <a:pt x="5516" y="6937"/>
                  </a:lnTo>
                  <a:lnTo>
                    <a:pt x="5933" y="6804"/>
                  </a:lnTo>
                  <a:lnTo>
                    <a:pt x="6350" y="6672"/>
                  </a:lnTo>
                  <a:lnTo>
                    <a:pt x="6786" y="6577"/>
                  </a:lnTo>
                  <a:lnTo>
                    <a:pt x="7677" y="6387"/>
                  </a:lnTo>
                  <a:lnTo>
                    <a:pt x="7677" y="6387"/>
                  </a:lnTo>
                  <a:lnTo>
                    <a:pt x="8568" y="6198"/>
                  </a:lnTo>
                  <a:lnTo>
                    <a:pt x="9459" y="5970"/>
                  </a:lnTo>
                  <a:lnTo>
                    <a:pt x="10331" y="5743"/>
                  </a:lnTo>
                  <a:lnTo>
                    <a:pt x="11221" y="5497"/>
                  </a:lnTo>
                  <a:lnTo>
                    <a:pt x="12093" y="5212"/>
                  </a:lnTo>
                  <a:lnTo>
                    <a:pt x="12946" y="4928"/>
                  </a:lnTo>
                  <a:lnTo>
                    <a:pt x="13818" y="4625"/>
                  </a:lnTo>
                  <a:lnTo>
                    <a:pt x="14671" y="4303"/>
                  </a:lnTo>
                  <a:lnTo>
                    <a:pt x="14671" y="4303"/>
                  </a:lnTo>
                  <a:lnTo>
                    <a:pt x="15202" y="4094"/>
                  </a:lnTo>
                  <a:lnTo>
                    <a:pt x="15789" y="3829"/>
                  </a:lnTo>
                  <a:lnTo>
                    <a:pt x="16111" y="3715"/>
                  </a:lnTo>
                  <a:lnTo>
                    <a:pt x="16415" y="3620"/>
                  </a:lnTo>
                  <a:lnTo>
                    <a:pt x="16718" y="3563"/>
                  </a:lnTo>
                  <a:lnTo>
                    <a:pt x="17002" y="3544"/>
                  </a:lnTo>
                  <a:lnTo>
                    <a:pt x="17002" y="3544"/>
                  </a:lnTo>
                  <a:lnTo>
                    <a:pt x="17116" y="3544"/>
                  </a:lnTo>
                  <a:lnTo>
                    <a:pt x="17116" y="3544"/>
                  </a:lnTo>
                  <a:lnTo>
                    <a:pt x="17135" y="3544"/>
                  </a:lnTo>
                  <a:lnTo>
                    <a:pt x="17135" y="3544"/>
                  </a:lnTo>
                  <a:lnTo>
                    <a:pt x="17154" y="3544"/>
                  </a:lnTo>
                  <a:lnTo>
                    <a:pt x="17154" y="3544"/>
                  </a:lnTo>
                  <a:lnTo>
                    <a:pt x="17324" y="3582"/>
                  </a:lnTo>
                  <a:lnTo>
                    <a:pt x="17476" y="3639"/>
                  </a:lnTo>
                  <a:lnTo>
                    <a:pt x="17609" y="3715"/>
                  </a:lnTo>
                  <a:lnTo>
                    <a:pt x="17722" y="3829"/>
                  </a:lnTo>
                  <a:lnTo>
                    <a:pt x="17836" y="3980"/>
                  </a:lnTo>
                  <a:lnTo>
                    <a:pt x="17912" y="4170"/>
                  </a:lnTo>
                  <a:lnTo>
                    <a:pt x="17988" y="4397"/>
                  </a:lnTo>
                  <a:lnTo>
                    <a:pt x="18026" y="4682"/>
                  </a:lnTo>
                  <a:lnTo>
                    <a:pt x="18026" y="4682"/>
                  </a:lnTo>
                  <a:lnTo>
                    <a:pt x="18026" y="4947"/>
                  </a:lnTo>
                  <a:lnTo>
                    <a:pt x="17988" y="5193"/>
                  </a:lnTo>
                  <a:lnTo>
                    <a:pt x="17931" y="5440"/>
                  </a:lnTo>
                  <a:lnTo>
                    <a:pt x="17836" y="5667"/>
                  </a:lnTo>
                  <a:lnTo>
                    <a:pt x="17722" y="5895"/>
                  </a:lnTo>
                  <a:lnTo>
                    <a:pt x="17590" y="6103"/>
                  </a:lnTo>
                  <a:lnTo>
                    <a:pt x="17438" y="6312"/>
                  </a:lnTo>
                  <a:lnTo>
                    <a:pt x="17249" y="6501"/>
                  </a:lnTo>
                  <a:lnTo>
                    <a:pt x="17059" y="6672"/>
                  </a:lnTo>
                  <a:lnTo>
                    <a:pt x="16851" y="6842"/>
                  </a:lnTo>
                  <a:lnTo>
                    <a:pt x="16642" y="6994"/>
                  </a:lnTo>
                  <a:lnTo>
                    <a:pt x="16434" y="7146"/>
                  </a:lnTo>
                  <a:lnTo>
                    <a:pt x="15979" y="7411"/>
                  </a:lnTo>
                  <a:lnTo>
                    <a:pt x="15562" y="7619"/>
                  </a:lnTo>
                  <a:lnTo>
                    <a:pt x="15562" y="7619"/>
                  </a:lnTo>
                  <a:lnTo>
                    <a:pt x="14690" y="8036"/>
                  </a:lnTo>
                  <a:lnTo>
                    <a:pt x="13818" y="8415"/>
                  </a:lnTo>
                  <a:lnTo>
                    <a:pt x="12946" y="8757"/>
                  </a:lnTo>
                  <a:lnTo>
                    <a:pt x="12036" y="9098"/>
                  </a:lnTo>
                  <a:lnTo>
                    <a:pt x="11146" y="9401"/>
                  </a:lnTo>
                  <a:lnTo>
                    <a:pt x="10236" y="9704"/>
                  </a:lnTo>
                  <a:lnTo>
                    <a:pt x="9326" y="9970"/>
                  </a:lnTo>
                  <a:lnTo>
                    <a:pt x="8416" y="10235"/>
                  </a:lnTo>
                  <a:lnTo>
                    <a:pt x="8416" y="10235"/>
                  </a:lnTo>
                  <a:lnTo>
                    <a:pt x="7563" y="10462"/>
                  </a:lnTo>
                  <a:lnTo>
                    <a:pt x="7146" y="10557"/>
                  </a:lnTo>
                  <a:lnTo>
                    <a:pt x="6710" y="10652"/>
                  </a:lnTo>
                  <a:lnTo>
                    <a:pt x="6274" y="10728"/>
                  </a:lnTo>
                  <a:lnTo>
                    <a:pt x="5839" y="10785"/>
                  </a:lnTo>
                  <a:lnTo>
                    <a:pt x="5403" y="10823"/>
                  </a:lnTo>
                  <a:lnTo>
                    <a:pt x="4986" y="10823"/>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8" name="Google Shape;68;p2"/>
            <p:cNvSpPr/>
            <p:nvPr/>
          </p:nvSpPr>
          <p:spPr>
            <a:xfrm>
              <a:off x="83000" y="3568688"/>
              <a:ext cx="468175" cy="287650"/>
            </a:xfrm>
            <a:custGeom>
              <a:avLst/>
              <a:gdLst/>
              <a:ahLst/>
              <a:cxnLst/>
              <a:rect l="l" t="t" r="r" b="b"/>
              <a:pathLst>
                <a:path w="18727" h="11506" fill="none" extrusionOk="0">
                  <a:moveTo>
                    <a:pt x="12567" y="1"/>
                  </a:moveTo>
                  <a:lnTo>
                    <a:pt x="12567" y="1"/>
                  </a:lnTo>
                  <a:lnTo>
                    <a:pt x="12131" y="20"/>
                  </a:lnTo>
                  <a:lnTo>
                    <a:pt x="11695" y="77"/>
                  </a:lnTo>
                  <a:lnTo>
                    <a:pt x="11240" y="134"/>
                  </a:lnTo>
                  <a:lnTo>
                    <a:pt x="10804" y="228"/>
                  </a:lnTo>
                  <a:lnTo>
                    <a:pt x="10804" y="228"/>
                  </a:lnTo>
                  <a:lnTo>
                    <a:pt x="10027" y="399"/>
                  </a:lnTo>
                  <a:lnTo>
                    <a:pt x="9250" y="588"/>
                  </a:lnTo>
                  <a:lnTo>
                    <a:pt x="8492" y="816"/>
                  </a:lnTo>
                  <a:lnTo>
                    <a:pt x="7734" y="1043"/>
                  </a:lnTo>
                  <a:lnTo>
                    <a:pt x="6976" y="1290"/>
                  </a:lnTo>
                  <a:lnTo>
                    <a:pt x="6237" y="1555"/>
                  </a:lnTo>
                  <a:lnTo>
                    <a:pt x="5497" y="1858"/>
                  </a:lnTo>
                  <a:lnTo>
                    <a:pt x="4777" y="2181"/>
                  </a:lnTo>
                  <a:lnTo>
                    <a:pt x="4777" y="2181"/>
                  </a:lnTo>
                  <a:lnTo>
                    <a:pt x="4133" y="2503"/>
                  </a:lnTo>
                  <a:lnTo>
                    <a:pt x="3488" y="2844"/>
                  </a:lnTo>
                  <a:lnTo>
                    <a:pt x="2844" y="3242"/>
                  </a:lnTo>
                  <a:lnTo>
                    <a:pt x="2541" y="3450"/>
                  </a:lnTo>
                  <a:lnTo>
                    <a:pt x="2237" y="3678"/>
                  </a:lnTo>
                  <a:lnTo>
                    <a:pt x="1934" y="3905"/>
                  </a:lnTo>
                  <a:lnTo>
                    <a:pt x="1650" y="4152"/>
                  </a:lnTo>
                  <a:lnTo>
                    <a:pt x="1365" y="4398"/>
                  </a:lnTo>
                  <a:lnTo>
                    <a:pt x="1100" y="4663"/>
                  </a:lnTo>
                  <a:lnTo>
                    <a:pt x="854" y="4929"/>
                  </a:lnTo>
                  <a:lnTo>
                    <a:pt x="626" y="5213"/>
                  </a:lnTo>
                  <a:lnTo>
                    <a:pt x="399" y="5497"/>
                  </a:lnTo>
                  <a:lnTo>
                    <a:pt x="209" y="5801"/>
                  </a:lnTo>
                  <a:lnTo>
                    <a:pt x="209" y="5801"/>
                  </a:lnTo>
                  <a:lnTo>
                    <a:pt x="134" y="5933"/>
                  </a:lnTo>
                  <a:lnTo>
                    <a:pt x="77" y="6066"/>
                  </a:lnTo>
                  <a:lnTo>
                    <a:pt x="39" y="6199"/>
                  </a:lnTo>
                  <a:lnTo>
                    <a:pt x="20" y="6331"/>
                  </a:lnTo>
                  <a:lnTo>
                    <a:pt x="1" y="6483"/>
                  </a:lnTo>
                  <a:lnTo>
                    <a:pt x="1" y="6616"/>
                  </a:lnTo>
                  <a:lnTo>
                    <a:pt x="39" y="6881"/>
                  </a:lnTo>
                  <a:lnTo>
                    <a:pt x="115" y="7165"/>
                  </a:lnTo>
                  <a:lnTo>
                    <a:pt x="209" y="7431"/>
                  </a:lnTo>
                  <a:lnTo>
                    <a:pt x="323" y="7677"/>
                  </a:lnTo>
                  <a:lnTo>
                    <a:pt x="456" y="7923"/>
                  </a:lnTo>
                  <a:lnTo>
                    <a:pt x="456" y="7923"/>
                  </a:lnTo>
                  <a:lnTo>
                    <a:pt x="835" y="8644"/>
                  </a:lnTo>
                  <a:lnTo>
                    <a:pt x="1043" y="8985"/>
                  </a:lnTo>
                  <a:lnTo>
                    <a:pt x="1252" y="9326"/>
                  </a:lnTo>
                  <a:lnTo>
                    <a:pt x="1479" y="9648"/>
                  </a:lnTo>
                  <a:lnTo>
                    <a:pt x="1745" y="9970"/>
                  </a:lnTo>
                  <a:lnTo>
                    <a:pt x="2010" y="10255"/>
                  </a:lnTo>
                  <a:lnTo>
                    <a:pt x="2313" y="10539"/>
                  </a:lnTo>
                  <a:lnTo>
                    <a:pt x="2313" y="10539"/>
                  </a:lnTo>
                  <a:lnTo>
                    <a:pt x="2465" y="10672"/>
                  </a:lnTo>
                  <a:lnTo>
                    <a:pt x="2635" y="10785"/>
                  </a:lnTo>
                  <a:lnTo>
                    <a:pt x="2958" y="10994"/>
                  </a:lnTo>
                  <a:lnTo>
                    <a:pt x="3318" y="11164"/>
                  </a:lnTo>
                  <a:lnTo>
                    <a:pt x="3697" y="11297"/>
                  </a:lnTo>
                  <a:lnTo>
                    <a:pt x="4057" y="11392"/>
                  </a:lnTo>
                  <a:lnTo>
                    <a:pt x="4455" y="11449"/>
                  </a:lnTo>
                  <a:lnTo>
                    <a:pt x="4853" y="11487"/>
                  </a:lnTo>
                  <a:lnTo>
                    <a:pt x="5251" y="11506"/>
                  </a:lnTo>
                  <a:lnTo>
                    <a:pt x="5251" y="11506"/>
                  </a:lnTo>
                  <a:lnTo>
                    <a:pt x="5592" y="11506"/>
                  </a:lnTo>
                  <a:lnTo>
                    <a:pt x="5952" y="11468"/>
                  </a:lnTo>
                  <a:lnTo>
                    <a:pt x="6312" y="11430"/>
                  </a:lnTo>
                  <a:lnTo>
                    <a:pt x="6653" y="11392"/>
                  </a:lnTo>
                  <a:lnTo>
                    <a:pt x="7336" y="11259"/>
                  </a:lnTo>
                  <a:lnTo>
                    <a:pt x="7999" y="11108"/>
                  </a:lnTo>
                  <a:lnTo>
                    <a:pt x="7999" y="11108"/>
                  </a:lnTo>
                  <a:lnTo>
                    <a:pt x="8909" y="10880"/>
                  </a:lnTo>
                  <a:lnTo>
                    <a:pt x="9800" y="10615"/>
                  </a:lnTo>
                  <a:lnTo>
                    <a:pt x="10691" y="10349"/>
                  </a:lnTo>
                  <a:lnTo>
                    <a:pt x="11562" y="10046"/>
                  </a:lnTo>
                  <a:lnTo>
                    <a:pt x="12434" y="9743"/>
                  </a:lnTo>
                  <a:lnTo>
                    <a:pt x="13306" y="9421"/>
                  </a:lnTo>
                  <a:lnTo>
                    <a:pt x="14178" y="9080"/>
                  </a:lnTo>
                  <a:lnTo>
                    <a:pt x="15031" y="8719"/>
                  </a:lnTo>
                  <a:lnTo>
                    <a:pt x="15031" y="8719"/>
                  </a:lnTo>
                  <a:lnTo>
                    <a:pt x="15694" y="8435"/>
                  </a:lnTo>
                  <a:lnTo>
                    <a:pt x="16016" y="8265"/>
                  </a:lnTo>
                  <a:lnTo>
                    <a:pt x="16358" y="8094"/>
                  </a:lnTo>
                  <a:lnTo>
                    <a:pt x="16680" y="7923"/>
                  </a:lnTo>
                  <a:lnTo>
                    <a:pt x="17002" y="7715"/>
                  </a:lnTo>
                  <a:lnTo>
                    <a:pt x="17286" y="7506"/>
                  </a:lnTo>
                  <a:lnTo>
                    <a:pt x="17571" y="7279"/>
                  </a:lnTo>
                  <a:lnTo>
                    <a:pt x="17836" y="7052"/>
                  </a:lnTo>
                  <a:lnTo>
                    <a:pt x="18082" y="6786"/>
                  </a:lnTo>
                  <a:lnTo>
                    <a:pt x="18291" y="6502"/>
                  </a:lnTo>
                  <a:lnTo>
                    <a:pt x="18443" y="6199"/>
                  </a:lnTo>
                  <a:lnTo>
                    <a:pt x="18518" y="6047"/>
                  </a:lnTo>
                  <a:lnTo>
                    <a:pt x="18575" y="5876"/>
                  </a:lnTo>
                  <a:lnTo>
                    <a:pt x="18632" y="5706"/>
                  </a:lnTo>
                  <a:lnTo>
                    <a:pt x="18670" y="5535"/>
                  </a:lnTo>
                  <a:lnTo>
                    <a:pt x="18708" y="5346"/>
                  </a:lnTo>
                  <a:lnTo>
                    <a:pt x="18708" y="5156"/>
                  </a:lnTo>
                  <a:lnTo>
                    <a:pt x="18727" y="4948"/>
                  </a:lnTo>
                  <a:lnTo>
                    <a:pt x="18708" y="4758"/>
                  </a:lnTo>
                  <a:lnTo>
                    <a:pt x="18708" y="4758"/>
                  </a:lnTo>
                  <a:lnTo>
                    <a:pt x="18670" y="4493"/>
                  </a:lnTo>
                  <a:lnTo>
                    <a:pt x="18613" y="4265"/>
                  </a:lnTo>
                  <a:lnTo>
                    <a:pt x="18537" y="4076"/>
                  </a:lnTo>
                  <a:lnTo>
                    <a:pt x="18424" y="3905"/>
                  </a:lnTo>
                  <a:lnTo>
                    <a:pt x="18310" y="3773"/>
                  </a:lnTo>
                  <a:lnTo>
                    <a:pt x="18177" y="3678"/>
                  </a:lnTo>
                  <a:lnTo>
                    <a:pt x="18026" y="3602"/>
                  </a:lnTo>
                  <a:lnTo>
                    <a:pt x="17874" y="3545"/>
                  </a:lnTo>
                  <a:lnTo>
                    <a:pt x="17874" y="3545"/>
                  </a:lnTo>
                  <a:lnTo>
                    <a:pt x="17969" y="3375"/>
                  </a:lnTo>
                  <a:lnTo>
                    <a:pt x="18045" y="3204"/>
                  </a:lnTo>
                  <a:lnTo>
                    <a:pt x="18082" y="3033"/>
                  </a:lnTo>
                  <a:lnTo>
                    <a:pt x="18101" y="2863"/>
                  </a:lnTo>
                  <a:lnTo>
                    <a:pt x="18082" y="2692"/>
                  </a:lnTo>
                  <a:lnTo>
                    <a:pt x="18045" y="2522"/>
                  </a:lnTo>
                  <a:lnTo>
                    <a:pt x="17988" y="2370"/>
                  </a:lnTo>
                  <a:lnTo>
                    <a:pt x="17912" y="2237"/>
                  </a:lnTo>
                  <a:lnTo>
                    <a:pt x="17817" y="2105"/>
                  </a:lnTo>
                  <a:lnTo>
                    <a:pt x="17684" y="1991"/>
                  </a:lnTo>
                  <a:lnTo>
                    <a:pt x="17552" y="1877"/>
                  </a:lnTo>
                  <a:lnTo>
                    <a:pt x="17419" y="1783"/>
                  </a:lnTo>
                  <a:lnTo>
                    <a:pt x="17248" y="1707"/>
                  </a:lnTo>
                  <a:lnTo>
                    <a:pt x="17078" y="1669"/>
                  </a:lnTo>
                  <a:lnTo>
                    <a:pt x="16888" y="1631"/>
                  </a:lnTo>
                  <a:lnTo>
                    <a:pt x="16699" y="1612"/>
                  </a:lnTo>
                  <a:lnTo>
                    <a:pt x="16699" y="1612"/>
                  </a:lnTo>
                  <a:lnTo>
                    <a:pt x="16452" y="1631"/>
                  </a:lnTo>
                  <a:lnTo>
                    <a:pt x="16187" y="1707"/>
                  </a:lnTo>
                  <a:lnTo>
                    <a:pt x="16187" y="1707"/>
                  </a:lnTo>
                  <a:lnTo>
                    <a:pt x="15846" y="1820"/>
                  </a:lnTo>
                  <a:lnTo>
                    <a:pt x="15846" y="1820"/>
                  </a:lnTo>
                  <a:lnTo>
                    <a:pt x="15865" y="1745"/>
                  </a:lnTo>
                  <a:lnTo>
                    <a:pt x="15827" y="1669"/>
                  </a:lnTo>
                  <a:lnTo>
                    <a:pt x="15827" y="1669"/>
                  </a:lnTo>
                  <a:lnTo>
                    <a:pt x="15675" y="1441"/>
                  </a:lnTo>
                  <a:lnTo>
                    <a:pt x="15524" y="1252"/>
                  </a:lnTo>
                  <a:lnTo>
                    <a:pt x="15334" y="1062"/>
                  </a:lnTo>
                  <a:lnTo>
                    <a:pt x="15164" y="892"/>
                  </a:lnTo>
                  <a:lnTo>
                    <a:pt x="14974" y="740"/>
                  </a:lnTo>
                  <a:lnTo>
                    <a:pt x="14785" y="607"/>
                  </a:lnTo>
                  <a:lnTo>
                    <a:pt x="14576" y="475"/>
                  </a:lnTo>
                  <a:lnTo>
                    <a:pt x="14386" y="380"/>
                  </a:lnTo>
                  <a:lnTo>
                    <a:pt x="14178" y="285"/>
                  </a:lnTo>
                  <a:lnTo>
                    <a:pt x="13951" y="209"/>
                  </a:lnTo>
                  <a:lnTo>
                    <a:pt x="13723" y="153"/>
                  </a:lnTo>
                  <a:lnTo>
                    <a:pt x="13515" y="96"/>
                  </a:lnTo>
                  <a:lnTo>
                    <a:pt x="13287" y="58"/>
                  </a:lnTo>
                  <a:lnTo>
                    <a:pt x="13041" y="39"/>
                  </a:lnTo>
                  <a:lnTo>
                    <a:pt x="12567"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9" name="Google Shape;69;p2"/>
            <p:cNvSpPr/>
            <p:nvPr/>
          </p:nvSpPr>
          <p:spPr>
            <a:xfrm>
              <a:off x="168300" y="3633138"/>
              <a:ext cx="329825" cy="102850"/>
            </a:xfrm>
            <a:custGeom>
              <a:avLst/>
              <a:gdLst/>
              <a:ahLst/>
              <a:cxnLst/>
              <a:rect l="l" t="t" r="r" b="b"/>
              <a:pathLst>
                <a:path w="13193" h="4114" extrusionOk="0">
                  <a:moveTo>
                    <a:pt x="13021" y="1"/>
                  </a:moveTo>
                  <a:lnTo>
                    <a:pt x="12946" y="20"/>
                  </a:lnTo>
                  <a:lnTo>
                    <a:pt x="12870" y="76"/>
                  </a:lnTo>
                  <a:lnTo>
                    <a:pt x="12794" y="171"/>
                  </a:lnTo>
                  <a:lnTo>
                    <a:pt x="12718" y="247"/>
                  </a:lnTo>
                  <a:lnTo>
                    <a:pt x="12623" y="304"/>
                  </a:lnTo>
                  <a:lnTo>
                    <a:pt x="12529" y="361"/>
                  </a:lnTo>
                  <a:lnTo>
                    <a:pt x="12434" y="399"/>
                  </a:lnTo>
                  <a:lnTo>
                    <a:pt x="12320" y="418"/>
                  </a:lnTo>
                  <a:lnTo>
                    <a:pt x="12112" y="436"/>
                  </a:lnTo>
                  <a:lnTo>
                    <a:pt x="11903" y="455"/>
                  </a:lnTo>
                  <a:lnTo>
                    <a:pt x="11695" y="474"/>
                  </a:lnTo>
                  <a:lnTo>
                    <a:pt x="11467" y="512"/>
                  </a:lnTo>
                  <a:lnTo>
                    <a:pt x="11373" y="550"/>
                  </a:lnTo>
                  <a:lnTo>
                    <a:pt x="11278" y="588"/>
                  </a:lnTo>
                  <a:lnTo>
                    <a:pt x="11069" y="740"/>
                  </a:lnTo>
                  <a:lnTo>
                    <a:pt x="10880" y="891"/>
                  </a:lnTo>
                  <a:lnTo>
                    <a:pt x="10520" y="1176"/>
                  </a:lnTo>
                  <a:lnTo>
                    <a:pt x="10349" y="1308"/>
                  </a:lnTo>
                  <a:lnTo>
                    <a:pt x="10159" y="1403"/>
                  </a:lnTo>
                  <a:lnTo>
                    <a:pt x="10046" y="1441"/>
                  </a:lnTo>
                  <a:lnTo>
                    <a:pt x="9932" y="1479"/>
                  </a:lnTo>
                  <a:lnTo>
                    <a:pt x="9818" y="1498"/>
                  </a:lnTo>
                  <a:lnTo>
                    <a:pt x="9496" y="1498"/>
                  </a:lnTo>
                  <a:lnTo>
                    <a:pt x="9288" y="1441"/>
                  </a:lnTo>
                  <a:lnTo>
                    <a:pt x="9117" y="1422"/>
                  </a:lnTo>
                  <a:lnTo>
                    <a:pt x="8946" y="1403"/>
                  </a:lnTo>
                  <a:lnTo>
                    <a:pt x="8795" y="1403"/>
                  </a:lnTo>
                  <a:lnTo>
                    <a:pt x="8662" y="1441"/>
                  </a:lnTo>
                  <a:lnTo>
                    <a:pt x="8529" y="1498"/>
                  </a:lnTo>
                  <a:lnTo>
                    <a:pt x="8416" y="1574"/>
                  </a:lnTo>
                  <a:lnTo>
                    <a:pt x="8131" y="1801"/>
                  </a:lnTo>
                  <a:lnTo>
                    <a:pt x="7885" y="2029"/>
                  </a:lnTo>
                  <a:lnTo>
                    <a:pt x="7733" y="2123"/>
                  </a:lnTo>
                  <a:lnTo>
                    <a:pt x="7582" y="2199"/>
                  </a:lnTo>
                  <a:lnTo>
                    <a:pt x="7411" y="2256"/>
                  </a:lnTo>
                  <a:lnTo>
                    <a:pt x="7203" y="2294"/>
                  </a:lnTo>
                  <a:lnTo>
                    <a:pt x="7013" y="2313"/>
                  </a:lnTo>
                  <a:lnTo>
                    <a:pt x="6824" y="2294"/>
                  </a:lnTo>
                  <a:lnTo>
                    <a:pt x="6634" y="2275"/>
                  </a:lnTo>
                  <a:lnTo>
                    <a:pt x="6236" y="2237"/>
                  </a:lnTo>
                  <a:lnTo>
                    <a:pt x="6103" y="2237"/>
                  </a:lnTo>
                  <a:lnTo>
                    <a:pt x="5819" y="2256"/>
                  </a:lnTo>
                  <a:lnTo>
                    <a:pt x="5573" y="2313"/>
                  </a:lnTo>
                  <a:lnTo>
                    <a:pt x="5326" y="2408"/>
                  </a:lnTo>
                  <a:lnTo>
                    <a:pt x="5080" y="2540"/>
                  </a:lnTo>
                  <a:lnTo>
                    <a:pt x="4909" y="2654"/>
                  </a:lnTo>
                  <a:lnTo>
                    <a:pt x="4739" y="2768"/>
                  </a:lnTo>
                  <a:lnTo>
                    <a:pt x="4398" y="3014"/>
                  </a:lnTo>
                  <a:lnTo>
                    <a:pt x="4284" y="3090"/>
                  </a:lnTo>
                  <a:lnTo>
                    <a:pt x="4151" y="3128"/>
                  </a:lnTo>
                  <a:lnTo>
                    <a:pt x="4038" y="3147"/>
                  </a:lnTo>
                  <a:lnTo>
                    <a:pt x="3924" y="3147"/>
                  </a:lnTo>
                  <a:lnTo>
                    <a:pt x="3696" y="3128"/>
                  </a:lnTo>
                  <a:lnTo>
                    <a:pt x="3469" y="3090"/>
                  </a:lnTo>
                  <a:lnTo>
                    <a:pt x="3241" y="3014"/>
                  </a:lnTo>
                  <a:lnTo>
                    <a:pt x="2995" y="2976"/>
                  </a:lnTo>
                  <a:lnTo>
                    <a:pt x="2900" y="2957"/>
                  </a:lnTo>
                  <a:lnTo>
                    <a:pt x="2787" y="2976"/>
                  </a:lnTo>
                  <a:lnTo>
                    <a:pt x="2673" y="2995"/>
                  </a:lnTo>
                  <a:lnTo>
                    <a:pt x="2578" y="3033"/>
                  </a:lnTo>
                  <a:lnTo>
                    <a:pt x="2483" y="3090"/>
                  </a:lnTo>
                  <a:lnTo>
                    <a:pt x="2313" y="3223"/>
                  </a:lnTo>
                  <a:lnTo>
                    <a:pt x="2142" y="3374"/>
                  </a:lnTo>
                  <a:lnTo>
                    <a:pt x="2047" y="3469"/>
                  </a:lnTo>
                  <a:lnTo>
                    <a:pt x="1953" y="3526"/>
                  </a:lnTo>
                  <a:lnTo>
                    <a:pt x="1858" y="3583"/>
                  </a:lnTo>
                  <a:lnTo>
                    <a:pt x="1744" y="3640"/>
                  </a:lnTo>
                  <a:lnTo>
                    <a:pt x="1536" y="3678"/>
                  </a:lnTo>
                  <a:lnTo>
                    <a:pt x="1327" y="3696"/>
                  </a:lnTo>
                  <a:lnTo>
                    <a:pt x="1100" y="3678"/>
                  </a:lnTo>
                  <a:lnTo>
                    <a:pt x="853" y="3659"/>
                  </a:lnTo>
                  <a:lnTo>
                    <a:pt x="607" y="3621"/>
                  </a:lnTo>
                  <a:lnTo>
                    <a:pt x="361" y="3621"/>
                  </a:lnTo>
                  <a:lnTo>
                    <a:pt x="114" y="3640"/>
                  </a:lnTo>
                  <a:lnTo>
                    <a:pt x="57" y="3659"/>
                  </a:lnTo>
                  <a:lnTo>
                    <a:pt x="19" y="3696"/>
                  </a:lnTo>
                  <a:lnTo>
                    <a:pt x="0" y="3753"/>
                  </a:lnTo>
                  <a:lnTo>
                    <a:pt x="0" y="3810"/>
                  </a:lnTo>
                  <a:lnTo>
                    <a:pt x="19" y="3867"/>
                  </a:lnTo>
                  <a:lnTo>
                    <a:pt x="57" y="3905"/>
                  </a:lnTo>
                  <a:lnTo>
                    <a:pt x="114" y="3943"/>
                  </a:lnTo>
                  <a:lnTo>
                    <a:pt x="171" y="3962"/>
                  </a:lnTo>
                  <a:lnTo>
                    <a:pt x="209" y="3943"/>
                  </a:lnTo>
                  <a:lnTo>
                    <a:pt x="474" y="3943"/>
                  </a:lnTo>
                  <a:lnTo>
                    <a:pt x="607" y="3962"/>
                  </a:lnTo>
                  <a:lnTo>
                    <a:pt x="891" y="4019"/>
                  </a:lnTo>
                  <a:lnTo>
                    <a:pt x="1195" y="4076"/>
                  </a:lnTo>
                  <a:lnTo>
                    <a:pt x="1346" y="4095"/>
                  </a:lnTo>
                  <a:lnTo>
                    <a:pt x="1479" y="4113"/>
                  </a:lnTo>
                  <a:lnTo>
                    <a:pt x="1593" y="4095"/>
                  </a:lnTo>
                  <a:lnTo>
                    <a:pt x="1706" y="4095"/>
                  </a:lnTo>
                  <a:lnTo>
                    <a:pt x="1801" y="4057"/>
                  </a:lnTo>
                  <a:lnTo>
                    <a:pt x="1896" y="4000"/>
                  </a:lnTo>
                  <a:lnTo>
                    <a:pt x="2028" y="3924"/>
                  </a:lnTo>
                  <a:lnTo>
                    <a:pt x="2142" y="3829"/>
                  </a:lnTo>
                  <a:lnTo>
                    <a:pt x="2370" y="3621"/>
                  </a:lnTo>
                  <a:lnTo>
                    <a:pt x="2521" y="3488"/>
                  </a:lnTo>
                  <a:lnTo>
                    <a:pt x="2673" y="3412"/>
                  </a:lnTo>
                  <a:lnTo>
                    <a:pt x="2806" y="3355"/>
                  </a:lnTo>
                  <a:lnTo>
                    <a:pt x="3128" y="3355"/>
                  </a:lnTo>
                  <a:lnTo>
                    <a:pt x="3298" y="3393"/>
                  </a:lnTo>
                  <a:lnTo>
                    <a:pt x="3488" y="3431"/>
                  </a:lnTo>
                  <a:lnTo>
                    <a:pt x="3677" y="3469"/>
                  </a:lnTo>
                  <a:lnTo>
                    <a:pt x="3867" y="3488"/>
                  </a:lnTo>
                  <a:lnTo>
                    <a:pt x="4019" y="3469"/>
                  </a:lnTo>
                  <a:lnTo>
                    <a:pt x="4151" y="3450"/>
                  </a:lnTo>
                  <a:lnTo>
                    <a:pt x="4284" y="3412"/>
                  </a:lnTo>
                  <a:lnTo>
                    <a:pt x="4417" y="3374"/>
                  </a:lnTo>
                  <a:lnTo>
                    <a:pt x="4663" y="3242"/>
                  </a:lnTo>
                  <a:lnTo>
                    <a:pt x="4909" y="3071"/>
                  </a:lnTo>
                  <a:lnTo>
                    <a:pt x="5099" y="2938"/>
                  </a:lnTo>
                  <a:lnTo>
                    <a:pt x="5288" y="2825"/>
                  </a:lnTo>
                  <a:lnTo>
                    <a:pt x="5497" y="2749"/>
                  </a:lnTo>
                  <a:lnTo>
                    <a:pt x="5686" y="2692"/>
                  </a:lnTo>
                  <a:lnTo>
                    <a:pt x="5876" y="2654"/>
                  </a:lnTo>
                  <a:lnTo>
                    <a:pt x="6066" y="2635"/>
                  </a:lnTo>
                  <a:lnTo>
                    <a:pt x="6464" y="2616"/>
                  </a:lnTo>
                  <a:lnTo>
                    <a:pt x="7203" y="2635"/>
                  </a:lnTo>
                  <a:lnTo>
                    <a:pt x="7373" y="2616"/>
                  </a:lnTo>
                  <a:lnTo>
                    <a:pt x="7525" y="2597"/>
                  </a:lnTo>
                  <a:lnTo>
                    <a:pt x="7677" y="2540"/>
                  </a:lnTo>
                  <a:lnTo>
                    <a:pt x="7809" y="2483"/>
                  </a:lnTo>
                  <a:lnTo>
                    <a:pt x="7942" y="2408"/>
                  </a:lnTo>
                  <a:lnTo>
                    <a:pt x="8075" y="2313"/>
                  </a:lnTo>
                  <a:lnTo>
                    <a:pt x="8302" y="2104"/>
                  </a:lnTo>
                  <a:lnTo>
                    <a:pt x="8473" y="1953"/>
                  </a:lnTo>
                  <a:lnTo>
                    <a:pt x="8643" y="1877"/>
                  </a:lnTo>
                  <a:lnTo>
                    <a:pt x="8814" y="1820"/>
                  </a:lnTo>
                  <a:lnTo>
                    <a:pt x="8984" y="1801"/>
                  </a:lnTo>
                  <a:lnTo>
                    <a:pt x="9193" y="1820"/>
                  </a:lnTo>
                  <a:lnTo>
                    <a:pt x="9420" y="1858"/>
                  </a:lnTo>
                  <a:lnTo>
                    <a:pt x="9629" y="1896"/>
                  </a:lnTo>
                  <a:lnTo>
                    <a:pt x="9856" y="1915"/>
                  </a:lnTo>
                  <a:lnTo>
                    <a:pt x="9970" y="1915"/>
                  </a:lnTo>
                  <a:lnTo>
                    <a:pt x="10065" y="1896"/>
                  </a:lnTo>
                  <a:lnTo>
                    <a:pt x="10178" y="1858"/>
                  </a:lnTo>
                  <a:lnTo>
                    <a:pt x="10292" y="1801"/>
                  </a:lnTo>
                  <a:lnTo>
                    <a:pt x="10520" y="1650"/>
                  </a:lnTo>
                  <a:lnTo>
                    <a:pt x="10728" y="1498"/>
                  </a:lnTo>
                  <a:lnTo>
                    <a:pt x="11088" y="1176"/>
                  </a:lnTo>
                  <a:lnTo>
                    <a:pt x="11297" y="1043"/>
                  </a:lnTo>
                  <a:lnTo>
                    <a:pt x="11505" y="910"/>
                  </a:lnTo>
                  <a:lnTo>
                    <a:pt x="11619" y="872"/>
                  </a:lnTo>
                  <a:lnTo>
                    <a:pt x="11752" y="835"/>
                  </a:lnTo>
                  <a:lnTo>
                    <a:pt x="11884" y="797"/>
                  </a:lnTo>
                  <a:lnTo>
                    <a:pt x="12036" y="778"/>
                  </a:lnTo>
                  <a:lnTo>
                    <a:pt x="12377" y="740"/>
                  </a:lnTo>
                  <a:lnTo>
                    <a:pt x="12529" y="702"/>
                  </a:lnTo>
                  <a:lnTo>
                    <a:pt x="12680" y="645"/>
                  </a:lnTo>
                  <a:lnTo>
                    <a:pt x="12813" y="569"/>
                  </a:lnTo>
                  <a:lnTo>
                    <a:pt x="12927" y="493"/>
                  </a:lnTo>
                  <a:lnTo>
                    <a:pt x="13059" y="380"/>
                  </a:lnTo>
                  <a:lnTo>
                    <a:pt x="13154" y="247"/>
                  </a:lnTo>
                  <a:lnTo>
                    <a:pt x="13192" y="190"/>
                  </a:lnTo>
                  <a:lnTo>
                    <a:pt x="13192" y="152"/>
                  </a:lnTo>
                  <a:lnTo>
                    <a:pt x="13192" y="114"/>
                  </a:lnTo>
                  <a:lnTo>
                    <a:pt x="13173" y="76"/>
                  </a:lnTo>
                  <a:lnTo>
                    <a:pt x="13097" y="20"/>
                  </a:lnTo>
                  <a:lnTo>
                    <a:pt x="1302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0" name="Google Shape;70;p2"/>
            <p:cNvSpPr/>
            <p:nvPr/>
          </p:nvSpPr>
          <p:spPr>
            <a:xfrm>
              <a:off x="168300" y="3633138"/>
              <a:ext cx="329825" cy="102850"/>
            </a:xfrm>
            <a:custGeom>
              <a:avLst/>
              <a:gdLst/>
              <a:ahLst/>
              <a:cxnLst/>
              <a:rect l="l" t="t" r="r" b="b"/>
              <a:pathLst>
                <a:path w="13193" h="4114" fill="none" extrusionOk="0">
                  <a:moveTo>
                    <a:pt x="13021" y="1"/>
                  </a:moveTo>
                  <a:lnTo>
                    <a:pt x="13021" y="1"/>
                  </a:lnTo>
                  <a:lnTo>
                    <a:pt x="12946" y="20"/>
                  </a:lnTo>
                  <a:lnTo>
                    <a:pt x="12870" y="76"/>
                  </a:lnTo>
                  <a:lnTo>
                    <a:pt x="12870" y="76"/>
                  </a:lnTo>
                  <a:lnTo>
                    <a:pt x="12794" y="171"/>
                  </a:lnTo>
                  <a:lnTo>
                    <a:pt x="12718" y="247"/>
                  </a:lnTo>
                  <a:lnTo>
                    <a:pt x="12623" y="304"/>
                  </a:lnTo>
                  <a:lnTo>
                    <a:pt x="12529" y="361"/>
                  </a:lnTo>
                  <a:lnTo>
                    <a:pt x="12434" y="399"/>
                  </a:lnTo>
                  <a:lnTo>
                    <a:pt x="12320" y="418"/>
                  </a:lnTo>
                  <a:lnTo>
                    <a:pt x="12112" y="436"/>
                  </a:lnTo>
                  <a:lnTo>
                    <a:pt x="11903" y="455"/>
                  </a:lnTo>
                  <a:lnTo>
                    <a:pt x="11695" y="474"/>
                  </a:lnTo>
                  <a:lnTo>
                    <a:pt x="11467" y="512"/>
                  </a:lnTo>
                  <a:lnTo>
                    <a:pt x="11373" y="550"/>
                  </a:lnTo>
                  <a:lnTo>
                    <a:pt x="11278" y="588"/>
                  </a:lnTo>
                  <a:lnTo>
                    <a:pt x="11278" y="588"/>
                  </a:lnTo>
                  <a:lnTo>
                    <a:pt x="11069" y="740"/>
                  </a:lnTo>
                  <a:lnTo>
                    <a:pt x="10880" y="891"/>
                  </a:lnTo>
                  <a:lnTo>
                    <a:pt x="10520" y="1176"/>
                  </a:lnTo>
                  <a:lnTo>
                    <a:pt x="10349" y="1308"/>
                  </a:lnTo>
                  <a:lnTo>
                    <a:pt x="10159" y="1403"/>
                  </a:lnTo>
                  <a:lnTo>
                    <a:pt x="10046" y="1441"/>
                  </a:lnTo>
                  <a:lnTo>
                    <a:pt x="9932" y="1479"/>
                  </a:lnTo>
                  <a:lnTo>
                    <a:pt x="9818" y="1498"/>
                  </a:lnTo>
                  <a:lnTo>
                    <a:pt x="9686" y="1498"/>
                  </a:lnTo>
                  <a:lnTo>
                    <a:pt x="9686" y="1498"/>
                  </a:lnTo>
                  <a:lnTo>
                    <a:pt x="9496" y="1498"/>
                  </a:lnTo>
                  <a:lnTo>
                    <a:pt x="9288" y="1441"/>
                  </a:lnTo>
                  <a:lnTo>
                    <a:pt x="9288" y="1441"/>
                  </a:lnTo>
                  <a:lnTo>
                    <a:pt x="9117" y="1422"/>
                  </a:lnTo>
                  <a:lnTo>
                    <a:pt x="8946" y="1403"/>
                  </a:lnTo>
                  <a:lnTo>
                    <a:pt x="8946" y="1403"/>
                  </a:lnTo>
                  <a:lnTo>
                    <a:pt x="8795" y="1403"/>
                  </a:lnTo>
                  <a:lnTo>
                    <a:pt x="8662" y="1441"/>
                  </a:lnTo>
                  <a:lnTo>
                    <a:pt x="8529" y="1498"/>
                  </a:lnTo>
                  <a:lnTo>
                    <a:pt x="8416" y="1574"/>
                  </a:lnTo>
                  <a:lnTo>
                    <a:pt x="8416" y="1574"/>
                  </a:lnTo>
                  <a:lnTo>
                    <a:pt x="8131" y="1801"/>
                  </a:lnTo>
                  <a:lnTo>
                    <a:pt x="7885" y="2029"/>
                  </a:lnTo>
                  <a:lnTo>
                    <a:pt x="7733" y="2123"/>
                  </a:lnTo>
                  <a:lnTo>
                    <a:pt x="7582" y="2199"/>
                  </a:lnTo>
                  <a:lnTo>
                    <a:pt x="7411" y="2256"/>
                  </a:lnTo>
                  <a:lnTo>
                    <a:pt x="7203" y="2294"/>
                  </a:lnTo>
                  <a:lnTo>
                    <a:pt x="7203" y="2294"/>
                  </a:lnTo>
                  <a:lnTo>
                    <a:pt x="7013" y="2313"/>
                  </a:lnTo>
                  <a:lnTo>
                    <a:pt x="7013" y="2313"/>
                  </a:lnTo>
                  <a:lnTo>
                    <a:pt x="6824" y="2294"/>
                  </a:lnTo>
                  <a:lnTo>
                    <a:pt x="6634" y="2275"/>
                  </a:lnTo>
                  <a:lnTo>
                    <a:pt x="6236" y="2237"/>
                  </a:lnTo>
                  <a:lnTo>
                    <a:pt x="6236" y="2237"/>
                  </a:lnTo>
                  <a:lnTo>
                    <a:pt x="6103" y="2237"/>
                  </a:lnTo>
                  <a:lnTo>
                    <a:pt x="6103" y="2237"/>
                  </a:lnTo>
                  <a:lnTo>
                    <a:pt x="5819" y="2256"/>
                  </a:lnTo>
                  <a:lnTo>
                    <a:pt x="5573" y="2313"/>
                  </a:lnTo>
                  <a:lnTo>
                    <a:pt x="5326" y="2408"/>
                  </a:lnTo>
                  <a:lnTo>
                    <a:pt x="5080" y="2540"/>
                  </a:lnTo>
                  <a:lnTo>
                    <a:pt x="5080" y="2540"/>
                  </a:lnTo>
                  <a:lnTo>
                    <a:pt x="4909" y="2654"/>
                  </a:lnTo>
                  <a:lnTo>
                    <a:pt x="4739" y="2768"/>
                  </a:lnTo>
                  <a:lnTo>
                    <a:pt x="4398" y="3014"/>
                  </a:lnTo>
                  <a:lnTo>
                    <a:pt x="4398" y="3014"/>
                  </a:lnTo>
                  <a:lnTo>
                    <a:pt x="4284" y="3090"/>
                  </a:lnTo>
                  <a:lnTo>
                    <a:pt x="4151" y="3128"/>
                  </a:lnTo>
                  <a:lnTo>
                    <a:pt x="4038" y="3147"/>
                  </a:lnTo>
                  <a:lnTo>
                    <a:pt x="3924" y="3147"/>
                  </a:lnTo>
                  <a:lnTo>
                    <a:pt x="3924" y="3147"/>
                  </a:lnTo>
                  <a:lnTo>
                    <a:pt x="3696" y="3128"/>
                  </a:lnTo>
                  <a:lnTo>
                    <a:pt x="3469" y="3090"/>
                  </a:lnTo>
                  <a:lnTo>
                    <a:pt x="3241" y="3014"/>
                  </a:lnTo>
                  <a:lnTo>
                    <a:pt x="2995" y="2976"/>
                  </a:lnTo>
                  <a:lnTo>
                    <a:pt x="2995" y="2976"/>
                  </a:lnTo>
                  <a:lnTo>
                    <a:pt x="2900" y="2957"/>
                  </a:lnTo>
                  <a:lnTo>
                    <a:pt x="2900" y="2957"/>
                  </a:lnTo>
                  <a:lnTo>
                    <a:pt x="2787" y="2976"/>
                  </a:lnTo>
                  <a:lnTo>
                    <a:pt x="2673" y="2995"/>
                  </a:lnTo>
                  <a:lnTo>
                    <a:pt x="2578" y="3033"/>
                  </a:lnTo>
                  <a:lnTo>
                    <a:pt x="2483" y="3090"/>
                  </a:lnTo>
                  <a:lnTo>
                    <a:pt x="2313" y="3223"/>
                  </a:lnTo>
                  <a:lnTo>
                    <a:pt x="2142" y="3374"/>
                  </a:lnTo>
                  <a:lnTo>
                    <a:pt x="2142" y="3374"/>
                  </a:lnTo>
                  <a:lnTo>
                    <a:pt x="2047" y="3469"/>
                  </a:lnTo>
                  <a:lnTo>
                    <a:pt x="1953" y="3526"/>
                  </a:lnTo>
                  <a:lnTo>
                    <a:pt x="1858" y="3583"/>
                  </a:lnTo>
                  <a:lnTo>
                    <a:pt x="1744" y="3640"/>
                  </a:lnTo>
                  <a:lnTo>
                    <a:pt x="1536" y="3678"/>
                  </a:lnTo>
                  <a:lnTo>
                    <a:pt x="1327" y="3696"/>
                  </a:lnTo>
                  <a:lnTo>
                    <a:pt x="1327" y="3696"/>
                  </a:lnTo>
                  <a:lnTo>
                    <a:pt x="1100" y="3678"/>
                  </a:lnTo>
                  <a:lnTo>
                    <a:pt x="853" y="3659"/>
                  </a:lnTo>
                  <a:lnTo>
                    <a:pt x="853" y="3659"/>
                  </a:lnTo>
                  <a:lnTo>
                    <a:pt x="607" y="3621"/>
                  </a:lnTo>
                  <a:lnTo>
                    <a:pt x="361" y="3621"/>
                  </a:lnTo>
                  <a:lnTo>
                    <a:pt x="361" y="3621"/>
                  </a:lnTo>
                  <a:lnTo>
                    <a:pt x="114" y="3640"/>
                  </a:lnTo>
                  <a:lnTo>
                    <a:pt x="114" y="3640"/>
                  </a:lnTo>
                  <a:lnTo>
                    <a:pt x="57" y="3659"/>
                  </a:lnTo>
                  <a:lnTo>
                    <a:pt x="19" y="3696"/>
                  </a:lnTo>
                  <a:lnTo>
                    <a:pt x="0" y="3753"/>
                  </a:lnTo>
                  <a:lnTo>
                    <a:pt x="0" y="3810"/>
                  </a:lnTo>
                  <a:lnTo>
                    <a:pt x="19" y="3867"/>
                  </a:lnTo>
                  <a:lnTo>
                    <a:pt x="57" y="3905"/>
                  </a:lnTo>
                  <a:lnTo>
                    <a:pt x="114" y="3943"/>
                  </a:lnTo>
                  <a:lnTo>
                    <a:pt x="171" y="3962"/>
                  </a:lnTo>
                  <a:lnTo>
                    <a:pt x="171" y="3962"/>
                  </a:lnTo>
                  <a:lnTo>
                    <a:pt x="209" y="3943"/>
                  </a:lnTo>
                  <a:lnTo>
                    <a:pt x="209" y="3943"/>
                  </a:lnTo>
                  <a:lnTo>
                    <a:pt x="342" y="3943"/>
                  </a:lnTo>
                  <a:lnTo>
                    <a:pt x="342" y="3943"/>
                  </a:lnTo>
                  <a:lnTo>
                    <a:pt x="474" y="3943"/>
                  </a:lnTo>
                  <a:lnTo>
                    <a:pt x="607" y="3962"/>
                  </a:lnTo>
                  <a:lnTo>
                    <a:pt x="891" y="4019"/>
                  </a:lnTo>
                  <a:lnTo>
                    <a:pt x="891" y="4019"/>
                  </a:lnTo>
                  <a:lnTo>
                    <a:pt x="1195" y="4076"/>
                  </a:lnTo>
                  <a:lnTo>
                    <a:pt x="1346" y="4095"/>
                  </a:lnTo>
                  <a:lnTo>
                    <a:pt x="1479" y="4113"/>
                  </a:lnTo>
                  <a:lnTo>
                    <a:pt x="1479" y="4113"/>
                  </a:lnTo>
                  <a:lnTo>
                    <a:pt x="1593" y="4095"/>
                  </a:lnTo>
                  <a:lnTo>
                    <a:pt x="1706" y="4095"/>
                  </a:lnTo>
                  <a:lnTo>
                    <a:pt x="1801" y="4057"/>
                  </a:lnTo>
                  <a:lnTo>
                    <a:pt x="1896" y="4000"/>
                  </a:lnTo>
                  <a:lnTo>
                    <a:pt x="1896" y="4000"/>
                  </a:lnTo>
                  <a:lnTo>
                    <a:pt x="2028" y="3924"/>
                  </a:lnTo>
                  <a:lnTo>
                    <a:pt x="2142" y="3829"/>
                  </a:lnTo>
                  <a:lnTo>
                    <a:pt x="2370" y="3621"/>
                  </a:lnTo>
                  <a:lnTo>
                    <a:pt x="2370" y="3621"/>
                  </a:lnTo>
                  <a:lnTo>
                    <a:pt x="2521" y="3488"/>
                  </a:lnTo>
                  <a:lnTo>
                    <a:pt x="2673" y="3412"/>
                  </a:lnTo>
                  <a:lnTo>
                    <a:pt x="2806" y="3355"/>
                  </a:lnTo>
                  <a:lnTo>
                    <a:pt x="2957" y="3355"/>
                  </a:lnTo>
                  <a:lnTo>
                    <a:pt x="2957" y="3355"/>
                  </a:lnTo>
                  <a:lnTo>
                    <a:pt x="3128" y="3355"/>
                  </a:lnTo>
                  <a:lnTo>
                    <a:pt x="3298" y="3393"/>
                  </a:lnTo>
                  <a:lnTo>
                    <a:pt x="3488" y="3431"/>
                  </a:lnTo>
                  <a:lnTo>
                    <a:pt x="3677" y="3469"/>
                  </a:lnTo>
                  <a:lnTo>
                    <a:pt x="3677" y="3469"/>
                  </a:lnTo>
                  <a:lnTo>
                    <a:pt x="3867" y="3488"/>
                  </a:lnTo>
                  <a:lnTo>
                    <a:pt x="3867" y="3488"/>
                  </a:lnTo>
                  <a:lnTo>
                    <a:pt x="4019" y="3469"/>
                  </a:lnTo>
                  <a:lnTo>
                    <a:pt x="4151" y="3450"/>
                  </a:lnTo>
                  <a:lnTo>
                    <a:pt x="4284" y="3412"/>
                  </a:lnTo>
                  <a:lnTo>
                    <a:pt x="4417" y="3374"/>
                  </a:lnTo>
                  <a:lnTo>
                    <a:pt x="4663" y="3242"/>
                  </a:lnTo>
                  <a:lnTo>
                    <a:pt x="4909" y="3071"/>
                  </a:lnTo>
                  <a:lnTo>
                    <a:pt x="4909" y="3071"/>
                  </a:lnTo>
                  <a:lnTo>
                    <a:pt x="5099" y="2938"/>
                  </a:lnTo>
                  <a:lnTo>
                    <a:pt x="5288" y="2825"/>
                  </a:lnTo>
                  <a:lnTo>
                    <a:pt x="5497" y="2749"/>
                  </a:lnTo>
                  <a:lnTo>
                    <a:pt x="5686" y="2692"/>
                  </a:lnTo>
                  <a:lnTo>
                    <a:pt x="5876" y="2654"/>
                  </a:lnTo>
                  <a:lnTo>
                    <a:pt x="6066" y="2635"/>
                  </a:lnTo>
                  <a:lnTo>
                    <a:pt x="6464" y="2616"/>
                  </a:lnTo>
                  <a:lnTo>
                    <a:pt x="6464" y="2616"/>
                  </a:lnTo>
                  <a:lnTo>
                    <a:pt x="7203" y="2635"/>
                  </a:lnTo>
                  <a:lnTo>
                    <a:pt x="7203" y="2635"/>
                  </a:lnTo>
                  <a:lnTo>
                    <a:pt x="7203" y="2635"/>
                  </a:lnTo>
                  <a:lnTo>
                    <a:pt x="7203" y="2635"/>
                  </a:lnTo>
                  <a:lnTo>
                    <a:pt x="7373" y="2616"/>
                  </a:lnTo>
                  <a:lnTo>
                    <a:pt x="7525" y="2597"/>
                  </a:lnTo>
                  <a:lnTo>
                    <a:pt x="7677" y="2540"/>
                  </a:lnTo>
                  <a:lnTo>
                    <a:pt x="7809" y="2483"/>
                  </a:lnTo>
                  <a:lnTo>
                    <a:pt x="7942" y="2408"/>
                  </a:lnTo>
                  <a:lnTo>
                    <a:pt x="8075" y="2313"/>
                  </a:lnTo>
                  <a:lnTo>
                    <a:pt x="8302" y="2104"/>
                  </a:lnTo>
                  <a:lnTo>
                    <a:pt x="8302" y="2104"/>
                  </a:lnTo>
                  <a:lnTo>
                    <a:pt x="8473" y="1953"/>
                  </a:lnTo>
                  <a:lnTo>
                    <a:pt x="8643" y="1877"/>
                  </a:lnTo>
                  <a:lnTo>
                    <a:pt x="8814" y="1820"/>
                  </a:lnTo>
                  <a:lnTo>
                    <a:pt x="8984" y="1801"/>
                  </a:lnTo>
                  <a:lnTo>
                    <a:pt x="8984" y="1801"/>
                  </a:lnTo>
                  <a:lnTo>
                    <a:pt x="9193" y="1820"/>
                  </a:lnTo>
                  <a:lnTo>
                    <a:pt x="9420" y="1858"/>
                  </a:lnTo>
                  <a:lnTo>
                    <a:pt x="9420" y="1858"/>
                  </a:lnTo>
                  <a:lnTo>
                    <a:pt x="9629" y="1896"/>
                  </a:lnTo>
                  <a:lnTo>
                    <a:pt x="9856" y="1915"/>
                  </a:lnTo>
                  <a:lnTo>
                    <a:pt x="9856" y="1915"/>
                  </a:lnTo>
                  <a:lnTo>
                    <a:pt x="9970" y="1915"/>
                  </a:lnTo>
                  <a:lnTo>
                    <a:pt x="10065" y="1896"/>
                  </a:lnTo>
                  <a:lnTo>
                    <a:pt x="10178" y="1858"/>
                  </a:lnTo>
                  <a:lnTo>
                    <a:pt x="10292" y="1801"/>
                  </a:lnTo>
                  <a:lnTo>
                    <a:pt x="10292" y="1801"/>
                  </a:lnTo>
                  <a:lnTo>
                    <a:pt x="10520" y="1650"/>
                  </a:lnTo>
                  <a:lnTo>
                    <a:pt x="10728" y="1498"/>
                  </a:lnTo>
                  <a:lnTo>
                    <a:pt x="11088" y="1176"/>
                  </a:lnTo>
                  <a:lnTo>
                    <a:pt x="11297" y="1043"/>
                  </a:lnTo>
                  <a:lnTo>
                    <a:pt x="11505" y="910"/>
                  </a:lnTo>
                  <a:lnTo>
                    <a:pt x="11619" y="872"/>
                  </a:lnTo>
                  <a:lnTo>
                    <a:pt x="11752" y="835"/>
                  </a:lnTo>
                  <a:lnTo>
                    <a:pt x="11884" y="797"/>
                  </a:lnTo>
                  <a:lnTo>
                    <a:pt x="12036" y="778"/>
                  </a:lnTo>
                  <a:lnTo>
                    <a:pt x="12036" y="778"/>
                  </a:lnTo>
                  <a:lnTo>
                    <a:pt x="12377" y="740"/>
                  </a:lnTo>
                  <a:lnTo>
                    <a:pt x="12529" y="702"/>
                  </a:lnTo>
                  <a:lnTo>
                    <a:pt x="12680" y="645"/>
                  </a:lnTo>
                  <a:lnTo>
                    <a:pt x="12813" y="569"/>
                  </a:lnTo>
                  <a:lnTo>
                    <a:pt x="12927" y="493"/>
                  </a:lnTo>
                  <a:lnTo>
                    <a:pt x="13059" y="380"/>
                  </a:lnTo>
                  <a:lnTo>
                    <a:pt x="13154" y="247"/>
                  </a:lnTo>
                  <a:lnTo>
                    <a:pt x="13154" y="247"/>
                  </a:lnTo>
                  <a:lnTo>
                    <a:pt x="13192" y="190"/>
                  </a:lnTo>
                  <a:lnTo>
                    <a:pt x="13192" y="152"/>
                  </a:lnTo>
                  <a:lnTo>
                    <a:pt x="13192" y="114"/>
                  </a:lnTo>
                  <a:lnTo>
                    <a:pt x="13173" y="76"/>
                  </a:lnTo>
                  <a:lnTo>
                    <a:pt x="13097" y="20"/>
                  </a:lnTo>
                  <a:lnTo>
                    <a:pt x="1302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71" name="Google Shape;71;p2"/>
          <p:cNvGrpSpPr/>
          <p:nvPr/>
        </p:nvGrpSpPr>
        <p:grpSpPr>
          <a:xfrm>
            <a:off x="7811055" y="1491201"/>
            <a:ext cx="474981" cy="867064"/>
            <a:chOff x="1060100" y="3348113"/>
            <a:chExt cx="349225" cy="478125"/>
          </a:xfrm>
        </p:grpSpPr>
        <p:sp>
          <p:nvSpPr>
            <p:cNvPr id="72" name="Google Shape;72;p2"/>
            <p:cNvSpPr/>
            <p:nvPr/>
          </p:nvSpPr>
          <p:spPr>
            <a:xfrm>
              <a:off x="1060100" y="3348113"/>
              <a:ext cx="349225" cy="478125"/>
            </a:xfrm>
            <a:custGeom>
              <a:avLst/>
              <a:gdLst/>
              <a:ahLst/>
              <a:cxnLst/>
              <a:rect l="l" t="t" r="r" b="b"/>
              <a:pathLst>
                <a:path w="13969" h="19125" extrusionOk="0">
                  <a:moveTo>
                    <a:pt x="7657" y="417"/>
                  </a:moveTo>
                  <a:lnTo>
                    <a:pt x="8188" y="834"/>
                  </a:lnTo>
                  <a:lnTo>
                    <a:pt x="8017" y="1005"/>
                  </a:lnTo>
                  <a:lnTo>
                    <a:pt x="7809" y="1176"/>
                  </a:lnTo>
                  <a:lnTo>
                    <a:pt x="7771" y="1213"/>
                  </a:lnTo>
                  <a:lnTo>
                    <a:pt x="7714" y="1232"/>
                  </a:lnTo>
                  <a:lnTo>
                    <a:pt x="7581" y="1251"/>
                  </a:lnTo>
                  <a:lnTo>
                    <a:pt x="7411" y="1232"/>
                  </a:lnTo>
                  <a:lnTo>
                    <a:pt x="7259" y="1195"/>
                  </a:lnTo>
                  <a:lnTo>
                    <a:pt x="6937" y="1100"/>
                  </a:lnTo>
                  <a:lnTo>
                    <a:pt x="7657" y="417"/>
                  </a:lnTo>
                  <a:close/>
                  <a:moveTo>
                    <a:pt x="10500" y="342"/>
                  </a:moveTo>
                  <a:lnTo>
                    <a:pt x="10614" y="361"/>
                  </a:lnTo>
                  <a:lnTo>
                    <a:pt x="10747" y="380"/>
                  </a:lnTo>
                  <a:lnTo>
                    <a:pt x="10823" y="398"/>
                  </a:lnTo>
                  <a:lnTo>
                    <a:pt x="10898" y="436"/>
                  </a:lnTo>
                  <a:lnTo>
                    <a:pt x="10955" y="474"/>
                  </a:lnTo>
                  <a:lnTo>
                    <a:pt x="10993" y="512"/>
                  </a:lnTo>
                  <a:lnTo>
                    <a:pt x="11069" y="626"/>
                  </a:lnTo>
                  <a:lnTo>
                    <a:pt x="11107" y="759"/>
                  </a:lnTo>
                  <a:lnTo>
                    <a:pt x="11126" y="910"/>
                  </a:lnTo>
                  <a:lnTo>
                    <a:pt x="11126" y="1043"/>
                  </a:lnTo>
                  <a:lnTo>
                    <a:pt x="11145" y="1346"/>
                  </a:lnTo>
                  <a:lnTo>
                    <a:pt x="11221" y="1725"/>
                  </a:lnTo>
                  <a:lnTo>
                    <a:pt x="11221" y="1725"/>
                  </a:lnTo>
                  <a:lnTo>
                    <a:pt x="11069" y="1630"/>
                  </a:lnTo>
                  <a:lnTo>
                    <a:pt x="10917" y="1536"/>
                  </a:lnTo>
                  <a:lnTo>
                    <a:pt x="10747" y="1441"/>
                  </a:lnTo>
                  <a:lnTo>
                    <a:pt x="10652" y="1422"/>
                  </a:lnTo>
                  <a:lnTo>
                    <a:pt x="10576" y="1403"/>
                  </a:lnTo>
                  <a:lnTo>
                    <a:pt x="10424" y="342"/>
                  </a:lnTo>
                  <a:close/>
                  <a:moveTo>
                    <a:pt x="10121" y="493"/>
                  </a:moveTo>
                  <a:lnTo>
                    <a:pt x="10254" y="1479"/>
                  </a:lnTo>
                  <a:lnTo>
                    <a:pt x="10102" y="1555"/>
                  </a:lnTo>
                  <a:lnTo>
                    <a:pt x="9932" y="1649"/>
                  </a:lnTo>
                  <a:lnTo>
                    <a:pt x="9628" y="1858"/>
                  </a:lnTo>
                  <a:lnTo>
                    <a:pt x="9553" y="1706"/>
                  </a:lnTo>
                  <a:lnTo>
                    <a:pt x="9496" y="1536"/>
                  </a:lnTo>
                  <a:lnTo>
                    <a:pt x="9515" y="1517"/>
                  </a:lnTo>
                  <a:lnTo>
                    <a:pt x="9534" y="1460"/>
                  </a:lnTo>
                  <a:lnTo>
                    <a:pt x="9553" y="1422"/>
                  </a:lnTo>
                  <a:lnTo>
                    <a:pt x="9553" y="1365"/>
                  </a:lnTo>
                  <a:lnTo>
                    <a:pt x="9534" y="1327"/>
                  </a:lnTo>
                  <a:lnTo>
                    <a:pt x="9496" y="1289"/>
                  </a:lnTo>
                  <a:lnTo>
                    <a:pt x="9458" y="1270"/>
                  </a:lnTo>
                  <a:lnTo>
                    <a:pt x="9401" y="1251"/>
                  </a:lnTo>
                  <a:lnTo>
                    <a:pt x="9401" y="1157"/>
                  </a:lnTo>
                  <a:lnTo>
                    <a:pt x="9401" y="1062"/>
                  </a:lnTo>
                  <a:lnTo>
                    <a:pt x="9420" y="986"/>
                  </a:lnTo>
                  <a:lnTo>
                    <a:pt x="9458" y="910"/>
                  </a:lnTo>
                  <a:lnTo>
                    <a:pt x="9515" y="834"/>
                  </a:lnTo>
                  <a:lnTo>
                    <a:pt x="9591" y="778"/>
                  </a:lnTo>
                  <a:lnTo>
                    <a:pt x="9685" y="721"/>
                  </a:lnTo>
                  <a:lnTo>
                    <a:pt x="9799" y="683"/>
                  </a:lnTo>
                  <a:lnTo>
                    <a:pt x="9894" y="645"/>
                  </a:lnTo>
                  <a:lnTo>
                    <a:pt x="10008" y="588"/>
                  </a:lnTo>
                  <a:lnTo>
                    <a:pt x="10121" y="493"/>
                  </a:lnTo>
                  <a:close/>
                  <a:moveTo>
                    <a:pt x="4966" y="1574"/>
                  </a:moveTo>
                  <a:lnTo>
                    <a:pt x="5099" y="1593"/>
                  </a:lnTo>
                  <a:lnTo>
                    <a:pt x="5364" y="1649"/>
                  </a:lnTo>
                  <a:lnTo>
                    <a:pt x="4852" y="2464"/>
                  </a:lnTo>
                  <a:lnTo>
                    <a:pt x="4682" y="2370"/>
                  </a:lnTo>
                  <a:lnTo>
                    <a:pt x="4511" y="2275"/>
                  </a:lnTo>
                  <a:lnTo>
                    <a:pt x="4321" y="2218"/>
                  </a:lnTo>
                  <a:lnTo>
                    <a:pt x="4132" y="2142"/>
                  </a:lnTo>
                  <a:lnTo>
                    <a:pt x="4189" y="2010"/>
                  </a:lnTo>
                  <a:lnTo>
                    <a:pt x="4246" y="1896"/>
                  </a:lnTo>
                  <a:lnTo>
                    <a:pt x="4359" y="1763"/>
                  </a:lnTo>
                  <a:lnTo>
                    <a:pt x="4492" y="1668"/>
                  </a:lnTo>
                  <a:lnTo>
                    <a:pt x="4568" y="1612"/>
                  </a:lnTo>
                  <a:lnTo>
                    <a:pt x="4663" y="1593"/>
                  </a:lnTo>
                  <a:lnTo>
                    <a:pt x="4738" y="1574"/>
                  </a:lnTo>
                  <a:close/>
                  <a:moveTo>
                    <a:pt x="10576" y="1782"/>
                  </a:moveTo>
                  <a:lnTo>
                    <a:pt x="10652" y="1801"/>
                  </a:lnTo>
                  <a:lnTo>
                    <a:pt x="10728" y="1820"/>
                  </a:lnTo>
                  <a:lnTo>
                    <a:pt x="11145" y="2066"/>
                  </a:lnTo>
                  <a:lnTo>
                    <a:pt x="11164" y="2085"/>
                  </a:lnTo>
                  <a:lnTo>
                    <a:pt x="11164" y="2123"/>
                  </a:lnTo>
                  <a:lnTo>
                    <a:pt x="11126" y="2180"/>
                  </a:lnTo>
                  <a:lnTo>
                    <a:pt x="11050" y="2275"/>
                  </a:lnTo>
                  <a:lnTo>
                    <a:pt x="10974" y="2351"/>
                  </a:lnTo>
                  <a:lnTo>
                    <a:pt x="10785" y="2521"/>
                  </a:lnTo>
                  <a:lnTo>
                    <a:pt x="10690" y="2597"/>
                  </a:lnTo>
                  <a:lnTo>
                    <a:pt x="10671" y="2616"/>
                  </a:lnTo>
                  <a:lnTo>
                    <a:pt x="10273" y="2389"/>
                  </a:lnTo>
                  <a:lnTo>
                    <a:pt x="10026" y="2256"/>
                  </a:lnTo>
                  <a:lnTo>
                    <a:pt x="9894" y="2199"/>
                  </a:lnTo>
                  <a:lnTo>
                    <a:pt x="9761" y="2161"/>
                  </a:lnTo>
                  <a:lnTo>
                    <a:pt x="10026" y="1972"/>
                  </a:lnTo>
                  <a:lnTo>
                    <a:pt x="10178" y="1877"/>
                  </a:lnTo>
                  <a:lnTo>
                    <a:pt x="10330" y="1820"/>
                  </a:lnTo>
                  <a:lnTo>
                    <a:pt x="10368" y="1839"/>
                  </a:lnTo>
                  <a:lnTo>
                    <a:pt x="10424" y="1858"/>
                  </a:lnTo>
                  <a:lnTo>
                    <a:pt x="10519" y="1839"/>
                  </a:lnTo>
                  <a:lnTo>
                    <a:pt x="10576" y="1782"/>
                  </a:lnTo>
                  <a:close/>
                  <a:moveTo>
                    <a:pt x="6842" y="1422"/>
                  </a:moveTo>
                  <a:lnTo>
                    <a:pt x="7164" y="1517"/>
                  </a:lnTo>
                  <a:lnTo>
                    <a:pt x="7316" y="1555"/>
                  </a:lnTo>
                  <a:lnTo>
                    <a:pt x="7468" y="1574"/>
                  </a:lnTo>
                  <a:lnTo>
                    <a:pt x="7619" y="2332"/>
                  </a:lnTo>
                  <a:lnTo>
                    <a:pt x="7714" y="2749"/>
                  </a:lnTo>
                  <a:lnTo>
                    <a:pt x="7752" y="2843"/>
                  </a:lnTo>
                  <a:lnTo>
                    <a:pt x="7506" y="2862"/>
                  </a:lnTo>
                  <a:lnTo>
                    <a:pt x="7430" y="2881"/>
                  </a:lnTo>
                  <a:lnTo>
                    <a:pt x="7392" y="2938"/>
                  </a:lnTo>
                  <a:lnTo>
                    <a:pt x="7316" y="2938"/>
                  </a:lnTo>
                  <a:lnTo>
                    <a:pt x="7335" y="2900"/>
                  </a:lnTo>
                  <a:lnTo>
                    <a:pt x="7335" y="2843"/>
                  </a:lnTo>
                  <a:lnTo>
                    <a:pt x="7316" y="2654"/>
                  </a:lnTo>
                  <a:lnTo>
                    <a:pt x="7259" y="2483"/>
                  </a:lnTo>
                  <a:lnTo>
                    <a:pt x="7183" y="2294"/>
                  </a:lnTo>
                  <a:lnTo>
                    <a:pt x="7108" y="2123"/>
                  </a:lnTo>
                  <a:lnTo>
                    <a:pt x="7013" y="1953"/>
                  </a:lnTo>
                  <a:lnTo>
                    <a:pt x="6937" y="1763"/>
                  </a:lnTo>
                  <a:lnTo>
                    <a:pt x="6880" y="1593"/>
                  </a:lnTo>
                  <a:lnTo>
                    <a:pt x="6842" y="1422"/>
                  </a:lnTo>
                  <a:close/>
                  <a:moveTo>
                    <a:pt x="6558" y="2066"/>
                  </a:moveTo>
                  <a:lnTo>
                    <a:pt x="6766" y="2085"/>
                  </a:lnTo>
                  <a:lnTo>
                    <a:pt x="6842" y="2275"/>
                  </a:lnTo>
                  <a:lnTo>
                    <a:pt x="6918" y="2464"/>
                  </a:lnTo>
                  <a:lnTo>
                    <a:pt x="6975" y="2654"/>
                  </a:lnTo>
                  <a:lnTo>
                    <a:pt x="7013" y="2843"/>
                  </a:lnTo>
                  <a:lnTo>
                    <a:pt x="7013" y="2900"/>
                  </a:lnTo>
                  <a:lnTo>
                    <a:pt x="7032" y="2938"/>
                  </a:lnTo>
                  <a:lnTo>
                    <a:pt x="7070" y="2976"/>
                  </a:lnTo>
                  <a:lnTo>
                    <a:pt x="7108" y="2995"/>
                  </a:lnTo>
                  <a:lnTo>
                    <a:pt x="6501" y="3128"/>
                  </a:lnTo>
                  <a:lnTo>
                    <a:pt x="6368" y="2616"/>
                  </a:lnTo>
                  <a:lnTo>
                    <a:pt x="6236" y="2104"/>
                  </a:lnTo>
                  <a:lnTo>
                    <a:pt x="6406" y="2085"/>
                  </a:lnTo>
                  <a:lnTo>
                    <a:pt x="6558" y="2066"/>
                  </a:lnTo>
                  <a:close/>
                  <a:moveTo>
                    <a:pt x="8321" y="1176"/>
                  </a:moveTo>
                  <a:lnTo>
                    <a:pt x="8643" y="2218"/>
                  </a:lnTo>
                  <a:lnTo>
                    <a:pt x="8927" y="3260"/>
                  </a:lnTo>
                  <a:lnTo>
                    <a:pt x="8851" y="3147"/>
                  </a:lnTo>
                  <a:lnTo>
                    <a:pt x="8776" y="3033"/>
                  </a:lnTo>
                  <a:lnTo>
                    <a:pt x="8719" y="2976"/>
                  </a:lnTo>
                  <a:lnTo>
                    <a:pt x="8643" y="2938"/>
                  </a:lnTo>
                  <a:lnTo>
                    <a:pt x="8472" y="2862"/>
                  </a:lnTo>
                  <a:lnTo>
                    <a:pt x="8302" y="2843"/>
                  </a:lnTo>
                  <a:lnTo>
                    <a:pt x="8112" y="2825"/>
                  </a:lnTo>
                  <a:lnTo>
                    <a:pt x="8093" y="2825"/>
                  </a:lnTo>
                  <a:lnTo>
                    <a:pt x="8093" y="2806"/>
                  </a:lnTo>
                  <a:lnTo>
                    <a:pt x="8036" y="2673"/>
                  </a:lnTo>
                  <a:lnTo>
                    <a:pt x="7979" y="2502"/>
                  </a:lnTo>
                  <a:lnTo>
                    <a:pt x="7904" y="2180"/>
                  </a:lnTo>
                  <a:lnTo>
                    <a:pt x="7790" y="1536"/>
                  </a:lnTo>
                  <a:lnTo>
                    <a:pt x="7942" y="1460"/>
                  </a:lnTo>
                  <a:lnTo>
                    <a:pt x="8074" y="1384"/>
                  </a:lnTo>
                  <a:lnTo>
                    <a:pt x="8207" y="1270"/>
                  </a:lnTo>
                  <a:lnTo>
                    <a:pt x="8321" y="1176"/>
                  </a:lnTo>
                  <a:close/>
                  <a:moveTo>
                    <a:pt x="9155" y="1574"/>
                  </a:moveTo>
                  <a:lnTo>
                    <a:pt x="9249" y="1839"/>
                  </a:lnTo>
                  <a:lnTo>
                    <a:pt x="9382" y="2085"/>
                  </a:lnTo>
                  <a:lnTo>
                    <a:pt x="9420" y="2142"/>
                  </a:lnTo>
                  <a:lnTo>
                    <a:pt x="9458" y="2161"/>
                  </a:lnTo>
                  <a:lnTo>
                    <a:pt x="9401" y="2199"/>
                  </a:lnTo>
                  <a:lnTo>
                    <a:pt x="9363" y="2256"/>
                  </a:lnTo>
                  <a:lnTo>
                    <a:pt x="9325" y="2351"/>
                  </a:lnTo>
                  <a:lnTo>
                    <a:pt x="9287" y="2483"/>
                  </a:lnTo>
                  <a:lnTo>
                    <a:pt x="9287" y="2616"/>
                  </a:lnTo>
                  <a:lnTo>
                    <a:pt x="9306" y="2768"/>
                  </a:lnTo>
                  <a:lnTo>
                    <a:pt x="9325" y="3071"/>
                  </a:lnTo>
                  <a:lnTo>
                    <a:pt x="9344" y="3317"/>
                  </a:lnTo>
                  <a:lnTo>
                    <a:pt x="9363" y="3658"/>
                  </a:lnTo>
                  <a:lnTo>
                    <a:pt x="9363" y="3658"/>
                  </a:lnTo>
                  <a:lnTo>
                    <a:pt x="9098" y="2616"/>
                  </a:lnTo>
                  <a:lnTo>
                    <a:pt x="8794" y="1574"/>
                  </a:lnTo>
                  <a:close/>
                  <a:moveTo>
                    <a:pt x="12320" y="1915"/>
                  </a:moveTo>
                  <a:lnTo>
                    <a:pt x="12490" y="1972"/>
                  </a:lnTo>
                  <a:lnTo>
                    <a:pt x="12642" y="2028"/>
                  </a:lnTo>
                  <a:lnTo>
                    <a:pt x="12794" y="2123"/>
                  </a:lnTo>
                  <a:lnTo>
                    <a:pt x="12718" y="2256"/>
                  </a:lnTo>
                  <a:lnTo>
                    <a:pt x="12642" y="2389"/>
                  </a:lnTo>
                  <a:lnTo>
                    <a:pt x="12528" y="2692"/>
                  </a:lnTo>
                  <a:lnTo>
                    <a:pt x="12377" y="3071"/>
                  </a:lnTo>
                  <a:lnTo>
                    <a:pt x="12206" y="3431"/>
                  </a:lnTo>
                  <a:lnTo>
                    <a:pt x="12017" y="3810"/>
                  </a:lnTo>
                  <a:lnTo>
                    <a:pt x="11827" y="4170"/>
                  </a:lnTo>
                  <a:lnTo>
                    <a:pt x="11808" y="3848"/>
                  </a:lnTo>
                  <a:lnTo>
                    <a:pt x="11808" y="3526"/>
                  </a:lnTo>
                  <a:lnTo>
                    <a:pt x="11789" y="3185"/>
                  </a:lnTo>
                  <a:lnTo>
                    <a:pt x="11770" y="2843"/>
                  </a:lnTo>
                  <a:lnTo>
                    <a:pt x="11808" y="2843"/>
                  </a:lnTo>
                  <a:lnTo>
                    <a:pt x="11846" y="2825"/>
                  </a:lnTo>
                  <a:lnTo>
                    <a:pt x="11865" y="2787"/>
                  </a:lnTo>
                  <a:lnTo>
                    <a:pt x="11903" y="2768"/>
                  </a:lnTo>
                  <a:lnTo>
                    <a:pt x="11922" y="2730"/>
                  </a:lnTo>
                  <a:lnTo>
                    <a:pt x="12017" y="2313"/>
                  </a:lnTo>
                  <a:lnTo>
                    <a:pt x="12149" y="1915"/>
                  </a:lnTo>
                  <a:close/>
                  <a:moveTo>
                    <a:pt x="5686" y="1725"/>
                  </a:moveTo>
                  <a:lnTo>
                    <a:pt x="5838" y="1744"/>
                  </a:lnTo>
                  <a:lnTo>
                    <a:pt x="5989" y="2483"/>
                  </a:lnTo>
                  <a:lnTo>
                    <a:pt x="6179" y="3204"/>
                  </a:lnTo>
                  <a:lnTo>
                    <a:pt x="6122" y="3242"/>
                  </a:lnTo>
                  <a:lnTo>
                    <a:pt x="6103" y="3279"/>
                  </a:lnTo>
                  <a:lnTo>
                    <a:pt x="6084" y="3336"/>
                  </a:lnTo>
                  <a:lnTo>
                    <a:pt x="6084" y="3393"/>
                  </a:lnTo>
                  <a:lnTo>
                    <a:pt x="6122" y="3640"/>
                  </a:lnTo>
                  <a:lnTo>
                    <a:pt x="6198" y="3886"/>
                  </a:lnTo>
                  <a:lnTo>
                    <a:pt x="6350" y="4341"/>
                  </a:lnTo>
                  <a:lnTo>
                    <a:pt x="5762" y="4227"/>
                  </a:lnTo>
                  <a:lnTo>
                    <a:pt x="5705" y="4227"/>
                  </a:lnTo>
                  <a:lnTo>
                    <a:pt x="5061" y="2749"/>
                  </a:lnTo>
                  <a:lnTo>
                    <a:pt x="5667" y="1782"/>
                  </a:lnTo>
                  <a:lnTo>
                    <a:pt x="5686" y="1725"/>
                  </a:lnTo>
                  <a:close/>
                  <a:moveTo>
                    <a:pt x="9060" y="3848"/>
                  </a:moveTo>
                  <a:lnTo>
                    <a:pt x="9230" y="4530"/>
                  </a:lnTo>
                  <a:lnTo>
                    <a:pt x="9136" y="4265"/>
                  </a:lnTo>
                  <a:lnTo>
                    <a:pt x="9098" y="4057"/>
                  </a:lnTo>
                  <a:lnTo>
                    <a:pt x="9060" y="3848"/>
                  </a:lnTo>
                  <a:close/>
                  <a:moveTo>
                    <a:pt x="2199" y="4682"/>
                  </a:moveTo>
                  <a:lnTo>
                    <a:pt x="2331" y="5307"/>
                  </a:lnTo>
                  <a:lnTo>
                    <a:pt x="2293" y="5307"/>
                  </a:lnTo>
                  <a:lnTo>
                    <a:pt x="2104" y="5383"/>
                  </a:lnTo>
                  <a:lnTo>
                    <a:pt x="2047" y="5232"/>
                  </a:lnTo>
                  <a:lnTo>
                    <a:pt x="1971" y="5080"/>
                  </a:lnTo>
                  <a:lnTo>
                    <a:pt x="1876" y="4947"/>
                  </a:lnTo>
                  <a:lnTo>
                    <a:pt x="1782" y="4815"/>
                  </a:lnTo>
                  <a:lnTo>
                    <a:pt x="2066" y="4777"/>
                  </a:lnTo>
                  <a:lnTo>
                    <a:pt x="2123" y="4758"/>
                  </a:lnTo>
                  <a:lnTo>
                    <a:pt x="2161" y="4739"/>
                  </a:lnTo>
                  <a:lnTo>
                    <a:pt x="2199" y="4682"/>
                  </a:lnTo>
                  <a:close/>
                  <a:moveTo>
                    <a:pt x="13286" y="2427"/>
                  </a:moveTo>
                  <a:lnTo>
                    <a:pt x="13381" y="2464"/>
                  </a:lnTo>
                  <a:lnTo>
                    <a:pt x="13495" y="2540"/>
                  </a:lnTo>
                  <a:lnTo>
                    <a:pt x="13533" y="2578"/>
                  </a:lnTo>
                  <a:lnTo>
                    <a:pt x="13552" y="2635"/>
                  </a:lnTo>
                  <a:lnTo>
                    <a:pt x="13552" y="2711"/>
                  </a:lnTo>
                  <a:lnTo>
                    <a:pt x="13533" y="2806"/>
                  </a:lnTo>
                  <a:lnTo>
                    <a:pt x="13476" y="2900"/>
                  </a:lnTo>
                  <a:lnTo>
                    <a:pt x="13419" y="2995"/>
                  </a:lnTo>
                  <a:lnTo>
                    <a:pt x="13343" y="3090"/>
                  </a:lnTo>
                  <a:lnTo>
                    <a:pt x="13268" y="3204"/>
                  </a:lnTo>
                  <a:lnTo>
                    <a:pt x="13078" y="3602"/>
                  </a:lnTo>
                  <a:lnTo>
                    <a:pt x="12926" y="4000"/>
                  </a:lnTo>
                  <a:lnTo>
                    <a:pt x="12775" y="4417"/>
                  </a:lnTo>
                  <a:lnTo>
                    <a:pt x="12623" y="4853"/>
                  </a:lnTo>
                  <a:lnTo>
                    <a:pt x="12377" y="5724"/>
                  </a:lnTo>
                  <a:lnTo>
                    <a:pt x="12149" y="6577"/>
                  </a:lnTo>
                  <a:lnTo>
                    <a:pt x="12130" y="6577"/>
                  </a:lnTo>
                  <a:lnTo>
                    <a:pt x="12092" y="6350"/>
                  </a:lnTo>
                  <a:lnTo>
                    <a:pt x="12073" y="6103"/>
                  </a:lnTo>
                  <a:lnTo>
                    <a:pt x="12036" y="5611"/>
                  </a:lnTo>
                  <a:lnTo>
                    <a:pt x="11998" y="5137"/>
                  </a:lnTo>
                  <a:lnTo>
                    <a:pt x="11979" y="4890"/>
                  </a:lnTo>
                  <a:lnTo>
                    <a:pt x="11922" y="4644"/>
                  </a:lnTo>
                  <a:lnTo>
                    <a:pt x="11960" y="4606"/>
                  </a:lnTo>
                  <a:lnTo>
                    <a:pt x="12168" y="4227"/>
                  </a:lnTo>
                  <a:lnTo>
                    <a:pt x="12358" y="3848"/>
                  </a:lnTo>
                  <a:lnTo>
                    <a:pt x="12547" y="3469"/>
                  </a:lnTo>
                  <a:lnTo>
                    <a:pt x="12718" y="3071"/>
                  </a:lnTo>
                  <a:lnTo>
                    <a:pt x="12794" y="2900"/>
                  </a:lnTo>
                  <a:lnTo>
                    <a:pt x="12888" y="2692"/>
                  </a:lnTo>
                  <a:lnTo>
                    <a:pt x="12945" y="2578"/>
                  </a:lnTo>
                  <a:lnTo>
                    <a:pt x="13021" y="2502"/>
                  </a:lnTo>
                  <a:lnTo>
                    <a:pt x="13116" y="2445"/>
                  </a:lnTo>
                  <a:lnTo>
                    <a:pt x="13211" y="2427"/>
                  </a:lnTo>
                  <a:close/>
                  <a:moveTo>
                    <a:pt x="4132" y="2483"/>
                  </a:moveTo>
                  <a:lnTo>
                    <a:pt x="4303" y="2559"/>
                  </a:lnTo>
                  <a:lnTo>
                    <a:pt x="4454" y="2616"/>
                  </a:lnTo>
                  <a:lnTo>
                    <a:pt x="4625" y="2711"/>
                  </a:lnTo>
                  <a:lnTo>
                    <a:pt x="4776" y="2806"/>
                  </a:lnTo>
                  <a:lnTo>
                    <a:pt x="4757" y="2862"/>
                  </a:lnTo>
                  <a:lnTo>
                    <a:pt x="4776" y="2919"/>
                  </a:lnTo>
                  <a:lnTo>
                    <a:pt x="5535" y="4644"/>
                  </a:lnTo>
                  <a:lnTo>
                    <a:pt x="5535" y="4663"/>
                  </a:lnTo>
                  <a:lnTo>
                    <a:pt x="5497" y="5232"/>
                  </a:lnTo>
                  <a:lnTo>
                    <a:pt x="5440" y="5781"/>
                  </a:lnTo>
                  <a:lnTo>
                    <a:pt x="5364" y="6331"/>
                  </a:lnTo>
                  <a:lnTo>
                    <a:pt x="5269" y="6900"/>
                  </a:lnTo>
                  <a:lnTo>
                    <a:pt x="5193" y="5914"/>
                  </a:lnTo>
                  <a:lnTo>
                    <a:pt x="5099" y="4947"/>
                  </a:lnTo>
                  <a:lnTo>
                    <a:pt x="5061" y="4379"/>
                  </a:lnTo>
                  <a:lnTo>
                    <a:pt x="5042" y="4208"/>
                  </a:lnTo>
                  <a:lnTo>
                    <a:pt x="5023" y="4075"/>
                  </a:lnTo>
                  <a:lnTo>
                    <a:pt x="4985" y="3943"/>
                  </a:lnTo>
                  <a:lnTo>
                    <a:pt x="4928" y="3867"/>
                  </a:lnTo>
                  <a:lnTo>
                    <a:pt x="4814" y="3772"/>
                  </a:lnTo>
                  <a:lnTo>
                    <a:pt x="4663" y="3696"/>
                  </a:lnTo>
                  <a:lnTo>
                    <a:pt x="4682" y="3621"/>
                  </a:lnTo>
                  <a:lnTo>
                    <a:pt x="4663" y="3583"/>
                  </a:lnTo>
                  <a:lnTo>
                    <a:pt x="4644" y="3545"/>
                  </a:lnTo>
                  <a:lnTo>
                    <a:pt x="4473" y="3317"/>
                  </a:lnTo>
                  <a:lnTo>
                    <a:pt x="4321" y="3052"/>
                  </a:lnTo>
                  <a:lnTo>
                    <a:pt x="4189" y="2768"/>
                  </a:lnTo>
                  <a:lnTo>
                    <a:pt x="4151" y="2635"/>
                  </a:lnTo>
                  <a:lnTo>
                    <a:pt x="4132" y="2483"/>
                  </a:lnTo>
                  <a:close/>
                  <a:moveTo>
                    <a:pt x="11315" y="2502"/>
                  </a:moveTo>
                  <a:lnTo>
                    <a:pt x="11334" y="2521"/>
                  </a:lnTo>
                  <a:lnTo>
                    <a:pt x="11372" y="2597"/>
                  </a:lnTo>
                  <a:lnTo>
                    <a:pt x="11391" y="2711"/>
                  </a:lnTo>
                  <a:lnTo>
                    <a:pt x="11372" y="2768"/>
                  </a:lnTo>
                  <a:lnTo>
                    <a:pt x="11372" y="2806"/>
                  </a:lnTo>
                  <a:lnTo>
                    <a:pt x="11391" y="2862"/>
                  </a:lnTo>
                  <a:lnTo>
                    <a:pt x="11429" y="2900"/>
                  </a:lnTo>
                  <a:lnTo>
                    <a:pt x="11448" y="3185"/>
                  </a:lnTo>
                  <a:lnTo>
                    <a:pt x="11448" y="3469"/>
                  </a:lnTo>
                  <a:lnTo>
                    <a:pt x="11448" y="3943"/>
                  </a:lnTo>
                  <a:lnTo>
                    <a:pt x="11467" y="4170"/>
                  </a:lnTo>
                  <a:lnTo>
                    <a:pt x="11524" y="4398"/>
                  </a:lnTo>
                  <a:lnTo>
                    <a:pt x="11638" y="4834"/>
                  </a:lnTo>
                  <a:lnTo>
                    <a:pt x="11694" y="5080"/>
                  </a:lnTo>
                  <a:lnTo>
                    <a:pt x="11732" y="5307"/>
                  </a:lnTo>
                  <a:lnTo>
                    <a:pt x="11751" y="5781"/>
                  </a:lnTo>
                  <a:lnTo>
                    <a:pt x="11770" y="6236"/>
                  </a:lnTo>
                  <a:lnTo>
                    <a:pt x="11789" y="6483"/>
                  </a:lnTo>
                  <a:lnTo>
                    <a:pt x="11808" y="6710"/>
                  </a:lnTo>
                  <a:lnTo>
                    <a:pt x="10898" y="7070"/>
                  </a:lnTo>
                  <a:lnTo>
                    <a:pt x="10785" y="2919"/>
                  </a:lnTo>
                  <a:lnTo>
                    <a:pt x="10823" y="2900"/>
                  </a:lnTo>
                  <a:lnTo>
                    <a:pt x="10860" y="2881"/>
                  </a:lnTo>
                  <a:lnTo>
                    <a:pt x="11069" y="2711"/>
                  </a:lnTo>
                  <a:lnTo>
                    <a:pt x="11202" y="2616"/>
                  </a:lnTo>
                  <a:lnTo>
                    <a:pt x="11315" y="2502"/>
                  </a:lnTo>
                  <a:close/>
                  <a:moveTo>
                    <a:pt x="9856" y="2616"/>
                  </a:moveTo>
                  <a:lnTo>
                    <a:pt x="9970" y="2654"/>
                  </a:lnTo>
                  <a:lnTo>
                    <a:pt x="10083" y="2711"/>
                  </a:lnTo>
                  <a:lnTo>
                    <a:pt x="10197" y="2768"/>
                  </a:lnTo>
                  <a:lnTo>
                    <a:pt x="10292" y="2843"/>
                  </a:lnTo>
                  <a:lnTo>
                    <a:pt x="10368" y="2919"/>
                  </a:lnTo>
                  <a:lnTo>
                    <a:pt x="10424" y="2995"/>
                  </a:lnTo>
                  <a:lnTo>
                    <a:pt x="10443" y="3071"/>
                  </a:lnTo>
                  <a:lnTo>
                    <a:pt x="10557" y="7089"/>
                  </a:lnTo>
                  <a:lnTo>
                    <a:pt x="10576" y="7146"/>
                  </a:lnTo>
                  <a:lnTo>
                    <a:pt x="10595" y="7184"/>
                  </a:lnTo>
                  <a:lnTo>
                    <a:pt x="10026" y="7373"/>
                  </a:lnTo>
                  <a:lnTo>
                    <a:pt x="9989" y="7108"/>
                  </a:lnTo>
                  <a:lnTo>
                    <a:pt x="9951" y="6824"/>
                  </a:lnTo>
                  <a:lnTo>
                    <a:pt x="9875" y="6558"/>
                  </a:lnTo>
                  <a:lnTo>
                    <a:pt x="9837" y="6312"/>
                  </a:lnTo>
                  <a:lnTo>
                    <a:pt x="9799" y="6122"/>
                  </a:lnTo>
                  <a:lnTo>
                    <a:pt x="9761" y="5952"/>
                  </a:lnTo>
                  <a:lnTo>
                    <a:pt x="9628" y="5592"/>
                  </a:lnTo>
                  <a:lnTo>
                    <a:pt x="9685" y="5573"/>
                  </a:lnTo>
                  <a:lnTo>
                    <a:pt x="9723" y="5535"/>
                  </a:lnTo>
                  <a:lnTo>
                    <a:pt x="9742" y="5497"/>
                  </a:lnTo>
                  <a:lnTo>
                    <a:pt x="9742" y="5440"/>
                  </a:lnTo>
                  <a:lnTo>
                    <a:pt x="9685" y="3621"/>
                  </a:lnTo>
                  <a:lnTo>
                    <a:pt x="9666" y="2711"/>
                  </a:lnTo>
                  <a:lnTo>
                    <a:pt x="9666" y="2654"/>
                  </a:lnTo>
                  <a:lnTo>
                    <a:pt x="9685" y="2635"/>
                  </a:lnTo>
                  <a:lnTo>
                    <a:pt x="9723" y="2616"/>
                  </a:lnTo>
                  <a:close/>
                  <a:moveTo>
                    <a:pt x="7998" y="3185"/>
                  </a:moveTo>
                  <a:lnTo>
                    <a:pt x="8112" y="3204"/>
                  </a:lnTo>
                  <a:lnTo>
                    <a:pt x="8226" y="3223"/>
                  </a:lnTo>
                  <a:lnTo>
                    <a:pt x="8340" y="3279"/>
                  </a:lnTo>
                  <a:lnTo>
                    <a:pt x="8434" y="3317"/>
                  </a:lnTo>
                  <a:lnTo>
                    <a:pt x="8510" y="3393"/>
                  </a:lnTo>
                  <a:lnTo>
                    <a:pt x="8586" y="3488"/>
                  </a:lnTo>
                  <a:lnTo>
                    <a:pt x="8643" y="3621"/>
                  </a:lnTo>
                  <a:lnTo>
                    <a:pt x="8700" y="3772"/>
                  </a:lnTo>
                  <a:lnTo>
                    <a:pt x="8870" y="4492"/>
                  </a:lnTo>
                  <a:lnTo>
                    <a:pt x="8965" y="4853"/>
                  </a:lnTo>
                  <a:lnTo>
                    <a:pt x="9079" y="5194"/>
                  </a:lnTo>
                  <a:lnTo>
                    <a:pt x="9174" y="5440"/>
                  </a:lnTo>
                  <a:lnTo>
                    <a:pt x="9287" y="5668"/>
                  </a:lnTo>
                  <a:lnTo>
                    <a:pt x="9401" y="5914"/>
                  </a:lnTo>
                  <a:lnTo>
                    <a:pt x="9477" y="6160"/>
                  </a:lnTo>
                  <a:lnTo>
                    <a:pt x="9553" y="6445"/>
                  </a:lnTo>
                  <a:lnTo>
                    <a:pt x="9628" y="6786"/>
                  </a:lnTo>
                  <a:lnTo>
                    <a:pt x="9685" y="7165"/>
                  </a:lnTo>
                  <a:lnTo>
                    <a:pt x="9685" y="7335"/>
                  </a:lnTo>
                  <a:lnTo>
                    <a:pt x="9685" y="7487"/>
                  </a:lnTo>
                  <a:lnTo>
                    <a:pt x="8776" y="7733"/>
                  </a:lnTo>
                  <a:lnTo>
                    <a:pt x="8776" y="7677"/>
                  </a:lnTo>
                  <a:lnTo>
                    <a:pt x="8757" y="7620"/>
                  </a:lnTo>
                  <a:lnTo>
                    <a:pt x="8624" y="6672"/>
                  </a:lnTo>
                  <a:lnTo>
                    <a:pt x="8548" y="6198"/>
                  </a:lnTo>
                  <a:lnTo>
                    <a:pt x="8453" y="5724"/>
                  </a:lnTo>
                  <a:lnTo>
                    <a:pt x="8359" y="5402"/>
                  </a:lnTo>
                  <a:lnTo>
                    <a:pt x="8264" y="5080"/>
                  </a:lnTo>
                  <a:lnTo>
                    <a:pt x="8036" y="4455"/>
                  </a:lnTo>
                  <a:lnTo>
                    <a:pt x="7923" y="4151"/>
                  </a:lnTo>
                  <a:lnTo>
                    <a:pt x="7809" y="3829"/>
                  </a:lnTo>
                  <a:lnTo>
                    <a:pt x="7733" y="3507"/>
                  </a:lnTo>
                  <a:lnTo>
                    <a:pt x="7676" y="3185"/>
                  </a:lnTo>
                  <a:lnTo>
                    <a:pt x="7809" y="3185"/>
                  </a:lnTo>
                  <a:lnTo>
                    <a:pt x="7847" y="3204"/>
                  </a:lnTo>
                  <a:lnTo>
                    <a:pt x="7885" y="3223"/>
                  </a:lnTo>
                  <a:lnTo>
                    <a:pt x="7904" y="3223"/>
                  </a:lnTo>
                  <a:lnTo>
                    <a:pt x="7998" y="3185"/>
                  </a:lnTo>
                  <a:close/>
                  <a:moveTo>
                    <a:pt x="7354" y="3279"/>
                  </a:moveTo>
                  <a:lnTo>
                    <a:pt x="7430" y="3715"/>
                  </a:lnTo>
                  <a:lnTo>
                    <a:pt x="7563" y="4132"/>
                  </a:lnTo>
                  <a:lnTo>
                    <a:pt x="7714" y="4568"/>
                  </a:lnTo>
                  <a:lnTo>
                    <a:pt x="7866" y="4985"/>
                  </a:lnTo>
                  <a:lnTo>
                    <a:pt x="7979" y="5307"/>
                  </a:lnTo>
                  <a:lnTo>
                    <a:pt x="8074" y="5611"/>
                  </a:lnTo>
                  <a:lnTo>
                    <a:pt x="8150" y="5933"/>
                  </a:lnTo>
                  <a:lnTo>
                    <a:pt x="8226" y="6255"/>
                  </a:lnTo>
                  <a:lnTo>
                    <a:pt x="8321" y="6918"/>
                  </a:lnTo>
                  <a:lnTo>
                    <a:pt x="8415" y="7563"/>
                  </a:lnTo>
                  <a:lnTo>
                    <a:pt x="8396" y="7601"/>
                  </a:lnTo>
                  <a:lnTo>
                    <a:pt x="8396" y="7639"/>
                  </a:lnTo>
                  <a:lnTo>
                    <a:pt x="8396" y="7677"/>
                  </a:lnTo>
                  <a:lnTo>
                    <a:pt x="8415" y="7733"/>
                  </a:lnTo>
                  <a:lnTo>
                    <a:pt x="8434" y="7809"/>
                  </a:lnTo>
                  <a:lnTo>
                    <a:pt x="8453" y="7828"/>
                  </a:lnTo>
                  <a:lnTo>
                    <a:pt x="7714" y="7999"/>
                  </a:lnTo>
                  <a:lnTo>
                    <a:pt x="7714" y="7961"/>
                  </a:lnTo>
                  <a:lnTo>
                    <a:pt x="7714" y="7904"/>
                  </a:lnTo>
                  <a:lnTo>
                    <a:pt x="7506" y="7335"/>
                  </a:lnTo>
                  <a:lnTo>
                    <a:pt x="7335" y="6767"/>
                  </a:lnTo>
                  <a:lnTo>
                    <a:pt x="7183" y="6179"/>
                  </a:lnTo>
                  <a:lnTo>
                    <a:pt x="7051" y="5592"/>
                  </a:lnTo>
                  <a:lnTo>
                    <a:pt x="6994" y="5326"/>
                  </a:lnTo>
                  <a:lnTo>
                    <a:pt x="6937" y="5061"/>
                  </a:lnTo>
                  <a:lnTo>
                    <a:pt x="6918" y="4872"/>
                  </a:lnTo>
                  <a:lnTo>
                    <a:pt x="6880" y="4720"/>
                  </a:lnTo>
                  <a:lnTo>
                    <a:pt x="6823" y="4587"/>
                  </a:lnTo>
                  <a:lnTo>
                    <a:pt x="6748" y="4492"/>
                  </a:lnTo>
                  <a:lnTo>
                    <a:pt x="6577" y="4000"/>
                  </a:lnTo>
                  <a:lnTo>
                    <a:pt x="6501" y="3734"/>
                  </a:lnTo>
                  <a:lnTo>
                    <a:pt x="6425" y="3488"/>
                  </a:lnTo>
                  <a:lnTo>
                    <a:pt x="7354" y="3279"/>
                  </a:lnTo>
                  <a:close/>
                  <a:moveTo>
                    <a:pt x="6842" y="6066"/>
                  </a:moveTo>
                  <a:lnTo>
                    <a:pt x="7089" y="7032"/>
                  </a:lnTo>
                  <a:lnTo>
                    <a:pt x="7240" y="7525"/>
                  </a:lnTo>
                  <a:lnTo>
                    <a:pt x="7392" y="7999"/>
                  </a:lnTo>
                  <a:lnTo>
                    <a:pt x="7430" y="8056"/>
                  </a:lnTo>
                  <a:lnTo>
                    <a:pt x="6880" y="8169"/>
                  </a:lnTo>
                  <a:lnTo>
                    <a:pt x="6350" y="8264"/>
                  </a:lnTo>
                  <a:lnTo>
                    <a:pt x="6501" y="7715"/>
                  </a:lnTo>
                  <a:lnTo>
                    <a:pt x="6634" y="7165"/>
                  </a:lnTo>
                  <a:lnTo>
                    <a:pt x="6748" y="6615"/>
                  </a:lnTo>
                  <a:lnTo>
                    <a:pt x="6842" y="6066"/>
                  </a:lnTo>
                  <a:close/>
                  <a:moveTo>
                    <a:pt x="5876" y="4587"/>
                  </a:moveTo>
                  <a:lnTo>
                    <a:pt x="6482" y="4720"/>
                  </a:lnTo>
                  <a:lnTo>
                    <a:pt x="6615" y="5156"/>
                  </a:lnTo>
                  <a:lnTo>
                    <a:pt x="6596" y="5516"/>
                  </a:lnTo>
                  <a:lnTo>
                    <a:pt x="6558" y="5762"/>
                  </a:lnTo>
                  <a:lnTo>
                    <a:pt x="6520" y="6085"/>
                  </a:lnTo>
                  <a:lnTo>
                    <a:pt x="6463" y="6407"/>
                  </a:lnTo>
                  <a:lnTo>
                    <a:pt x="6350" y="7051"/>
                  </a:lnTo>
                  <a:lnTo>
                    <a:pt x="6179" y="7696"/>
                  </a:lnTo>
                  <a:lnTo>
                    <a:pt x="5970" y="8321"/>
                  </a:lnTo>
                  <a:lnTo>
                    <a:pt x="5819" y="8340"/>
                  </a:lnTo>
                  <a:lnTo>
                    <a:pt x="5743" y="8359"/>
                  </a:lnTo>
                  <a:lnTo>
                    <a:pt x="5705" y="8416"/>
                  </a:lnTo>
                  <a:lnTo>
                    <a:pt x="5535" y="8397"/>
                  </a:lnTo>
                  <a:lnTo>
                    <a:pt x="5364" y="8378"/>
                  </a:lnTo>
                  <a:lnTo>
                    <a:pt x="5345" y="8378"/>
                  </a:lnTo>
                  <a:lnTo>
                    <a:pt x="5516" y="7449"/>
                  </a:lnTo>
                  <a:lnTo>
                    <a:pt x="5667" y="6502"/>
                  </a:lnTo>
                  <a:lnTo>
                    <a:pt x="5800" y="5554"/>
                  </a:lnTo>
                  <a:lnTo>
                    <a:pt x="5838" y="5061"/>
                  </a:lnTo>
                  <a:lnTo>
                    <a:pt x="5876" y="4587"/>
                  </a:lnTo>
                  <a:close/>
                  <a:moveTo>
                    <a:pt x="3886" y="3829"/>
                  </a:moveTo>
                  <a:lnTo>
                    <a:pt x="4132" y="3886"/>
                  </a:lnTo>
                  <a:lnTo>
                    <a:pt x="4246" y="3924"/>
                  </a:lnTo>
                  <a:lnTo>
                    <a:pt x="4378" y="3962"/>
                  </a:lnTo>
                  <a:lnTo>
                    <a:pt x="4492" y="4038"/>
                  </a:lnTo>
                  <a:lnTo>
                    <a:pt x="4587" y="4113"/>
                  </a:lnTo>
                  <a:lnTo>
                    <a:pt x="4644" y="4227"/>
                  </a:lnTo>
                  <a:lnTo>
                    <a:pt x="4701" y="4341"/>
                  </a:lnTo>
                  <a:lnTo>
                    <a:pt x="4795" y="5137"/>
                  </a:lnTo>
                  <a:lnTo>
                    <a:pt x="4871" y="5914"/>
                  </a:lnTo>
                  <a:lnTo>
                    <a:pt x="4928" y="6539"/>
                  </a:lnTo>
                  <a:lnTo>
                    <a:pt x="4966" y="7165"/>
                  </a:lnTo>
                  <a:lnTo>
                    <a:pt x="5004" y="8397"/>
                  </a:lnTo>
                  <a:lnTo>
                    <a:pt x="4473" y="8454"/>
                  </a:lnTo>
                  <a:lnTo>
                    <a:pt x="4397" y="8473"/>
                  </a:lnTo>
                  <a:lnTo>
                    <a:pt x="4340" y="7298"/>
                  </a:lnTo>
                  <a:lnTo>
                    <a:pt x="4227" y="6141"/>
                  </a:lnTo>
                  <a:lnTo>
                    <a:pt x="4075" y="4985"/>
                  </a:lnTo>
                  <a:lnTo>
                    <a:pt x="3886" y="3829"/>
                  </a:lnTo>
                  <a:close/>
                  <a:moveTo>
                    <a:pt x="3184" y="3962"/>
                  </a:moveTo>
                  <a:lnTo>
                    <a:pt x="3336" y="3981"/>
                  </a:lnTo>
                  <a:lnTo>
                    <a:pt x="3469" y="4019"/>
                  </a:lnTo>
                  <a:lnTo>
                    <a:pt x="3525" y="4057"/>
                  </a:lnTo>
                  <a:lnTo>
                    <a:pt x="3563" y="4094"/>
                  </a:lnTo>
                  <a:lnTo>
                    <a:pt x="3601" y="4151"/>
                  </a:lnTo>
                  <a:lnTo>
                    <a:pt x="3620" y="4208"/>
                  </a:lnTo>
                  <a:lnTo>
                    <a:pt x="3753" y="4966"/>
                  </a:lnTo>
                  <a:lnTo>
                    <a:pt x="3848" y="5743"/>
                  </a:lnTo>
                  <a:lnTo>
                    <a:pt x="3942" y="6426"/>
                  </a:lnTo>
                  <a:lnTo>
                    <a:pt x="3999" y="7108"/>
                  </a:lnTo>
                  <a:lnTo>
                    <a:pt x="4037" y="7809"/>
                  </a:lnTo>
                  <a:lnTo>
                    <a:pt x="4075" y="8492"/>
                  </a:lnTo>
                  <a:lnTo>
                    <a:pt x="3715" y="8511"/>
                  </a:lnTo>
                  <a:lnTo>
                    <a:pt x="3677" y="8321"/>
                  </a:lnTo>
                  <a:lnTo>
                    <a:pt x="3639" y="8132"/>
                  </a:lnTo>
                  <a:lnTo>
                    <a:pt x="3525" y="7752"/>
                  </a:lnTo>
                  <a:lnTo>
                    <a:pt x="3393" y="7392"/>
                  </a:lnTo>
                  <a:lnTo>
                    <a:pt x="3222" y="7013"/>
                  </a:lnTo>
                  <a:lnTo>
                    <a:pt x="3090" y="6691"/>
                  </a:lnTo>
                  <a:lnTo>
                    <a:pt x="2957" y="6369"/>
                  </a:lnTo>
                  <a:lnTo>
                    <a:pt x="2843" y="6047"/>
                  </a:lnTo>
                  <a:lnTo>
                    <a:pt x="2748" y="5705"/>
                  </a:lnTo>
                  <a:lnTo>
                    <a:pt x="2673" y="5383"/>
                  </a:lnTo>
                  <a:lnTo>
                    <a:pt x="2597" y="5042"/>
                  </a:lnTo>
                  <a:lnTo>
                    <a:pt x="2483" y="4360"/>
                  </a:lnTo>
                  <a:lnTo>
                    <a:pt x="2502" y="4284"/>
                  </a:lnTo>
                  <a:lnTo>
                    <a:pt x="2540" y="4208"/>
                  </a:lnTo>
                  <a:lnTo>
                    <a:pt x="2616" y="4132"/>
                  </a:lnTo>
                  <a:lnTo>
                    <a:pt x="2710" y="4075"/>
                  </a:lnTo>
                  <a:lnTo>
                    <a:pt x="2805" y="4019"/>
                  </a:lnTo>
                  <a:lnTo>
                    <a:pt x="2938" y="3981"/>
                  </a:lnTo>
                  <a:lnTo>
                    <a:pt x="3071" y="3962"/>
                  </a:lnTo>
                  <a:close/>
                  <a:moveTo>
                    <a:pt x="2388" y="5630"/>
                  </a:moveTo>
                  <a:lnTo>
                    <a:pt x="2521" y="6066"/>
                  </a:lnTo>
                  <a:lnTo>
                    <a:pt x="2616" y="6388"/>
                  </a:lnTo>
                  <a:lnTo>
                    <a:pt x="2748" y="6691"/>
                  </a:lnTo>
                  <a:lnTo>
                    <a:pt x="3014" y="7298"/>
                  </a:lnTo>
                  <a:lnTo>
                    <a:pt x="3127" y="7601"/>
                  </a:lnTo>
                  <a:lnTo>
                    <a:pt x="3241" y="7904"/>
                  </a:lnTo>
                  <a:lnTo>
                    <a:pt x="3336" y="8226"/>
                  </a:lnTo>
                  <a:lnTo>
                    <a:pt x="3374" y="8548"/>
                  </a:lnTo>
                  <a:lnTo>
                    <a:pt x="3014" y="8567"/>
                  </a:lnTo>
                  <a:lnTo>
                    <a:pt x="2995" y="8416"/>
                  </a:lnTo>
                  <a:lnTo>
                    <a:pt x="2957" y="8245"/>
                  </a:lnTo>
                  <a:lnTo>
                    <a:pt x="2900" y="8075"/>
                  </a:lnTo>
                  <a:lnTo>
                    <a:pt x="2824" y="7904"/>
                  </a:lnTo>
                  <a:lnTo>
                    <a:pt x="2597" y="7373"/>
                  </a:lnTo>
                  <a:lnTo>
                    <a:pt x="2445" y="6975"/>
                  </a:lnTo>
                  <a:lnTo>
                    <a:pt x="2293" y="6577"/>
                  </a:lnTo>
                  <a:lnTo>
                    <a:pt x="2199" y="6388"/>
                  </a:lnTo>
                  <a:lnTo>
                    <a:pt x="2104" y="6198"/>
                  </a:lnTo>
                  <a:lnTo>
                    <a:pt x="1990" y="6028"/>
                  </a:lnTo>
                  <a:lnTo>
                    <a:pt x="1839" y="5876"/>
                  </a:lnTo>
                  <a:lnTo>
                    <a:pt x="2104" y="5743"/>
                  </a:lnTo>
                  <a:lnTo>
                    <a:pt x="2388" y="5630"/>
                  </a:lnTo>
                  <a:close/>
                  <a:moveTo>
                    <a:pt x="1403" y="4853"/>
                  </a:moveTo>
                  <a:lnTo>
                    <a:pt x="1422" y="4872"/>
                  </a:lnTo>
                  <a:lnTo>
                    <a:pt x="1535" y="5023"/>
                  </a:lnTo>
                  <a:lnTo>
                    <a:pt x="1630" y="5156"/>
                  </a:lnTo>
                  <a:lnTo>
                    <a:pt x="1725" y="5326"/>
                  </a:lnTo>
                  <a:lnTo>
                    <a:pt x="1782" y="5478"/>
                  </a:lnTo>
                  <a:lnTo>
                    <a:pt x="1820" y="5516"/>
                  </a:lnTo>
                  <a:lnTo>
                    <a:pt x="1649" y="5611"/>
                  </a:lnTo>
                  <a:lnTo>
                    <a:pt x="1478" y="5724"/>
                  </a:lnTo>
                  <a:lnTo>
                    <a:pt x="1422" y="5781"/>
                  </a:lnTo>
                  <a:lnTo>
                    <a:pt x="1403" y="5857"/>
                  </a:lnTo>
                  <a:lnTo>
                    <a:pt x="1422" y="5933"/>
                  </a:lnTo>
                  <a:lnTo>
                    <a:pt x="1478" y="6009"/>
                  </a:lnTo>
                  <a:lnTo>
                    <a:pt x="1630" y="6122"/>
                  </a:lnTo>
                  <a:lnTo>
                    <a:pt x="1744" y="6255"/>
                  </a:lnTo>
                  <a:lnTo>
                    <a:pt x="1839" y="6407"/>
                  </a:lnTo>
                  <a:lnTo>
                    <a:pt x="1933" y="6558"/>
                  </a:lnTo>
                  <a:lnTo>
                    <a:pt x="2066" y="6881"/>
                  </a:lnTo>
                  <a:lnTo>
                    <a:pt x="2180" y="7222"/>
                  </a:lnTo>
                  <a:lnTo>
                    <a:pt x="2445" y="7923"/>
                  </a:lnTo>
                  <a:lnTo>
                    <a:pt x="2616" y="8359"/>
                  </a:lnTo>
                  <a:lnTo>
                    <a:pt x="2691" y="8548"/>
                  </a:lnTo>
                  <a:lnTo>
                    <a:pt x="2635" y="8605"/>
                  </a:lnTo>
                  <a:lnTo>
                    <a:pt x="2369" y="8624"/>
                  </a:lnTo>
                  <a:lnTo>
                    <a:pt x="2350" y="8530"/>
                  </a:lnTo>
                  <a:lnTo>
                    <a:pt x="2312" y="8454"/>
                  </a:lnTo>
                  <a:lnTo>
                    <a:pt x="2199" y="8283"/>
                  </a:lnTo>
                  <a:lnTo>
                    <a:pt x="1725" y="7563"/>
                  </a:lnTo>
                  <a:lnTo>
                    <a:pt x="1270" y="6843"/>
                  </a:lnTo>
                  <a:lnTo>
                    <a:pt x="853" y="6103"/>
                  </a:lnTo>
                  <a:lnTo>
                    <a:pt x="455" y="5345"/>
                  </a:lnTo>
                  <a:lnTo>
                    <a:pt x="436" y="5288"/>
                  </a:lnTo>
                  <a:lnTo>
                    <a:pt x="436" y="5251"/>
                  </a:lnTo>
                  <a:lnTo>
                    <a:pt x="455" y="5213"/>
                  </a:lnTo>
                  <a:lnTo>
                    <a:pt x="474" y="5175"/>
                  </a:lnTo>
                  <a:lnTo>
                    <a:pt x="569" y="5099"/>
                  </a:lnTo>
                  <a:lnTo>
                    <a:pt x="682" y="5042"/>
                  </a:lnTo>
                  <a:lnTo>
                    <a:pt x="853" y="4985"/>
                  </a:lnTo>
                  <a:lnTo>
                    <a:pt x="1024" y="4928"/>
                  </a:lnTo>
                  <a:lnTo>
                    <a:pt x="1403" y="4853"/>
                  </a:lnTo>
                  <a:close/>
                  <a:moveTo>
                    <a:pt x="12320" y="6862"/>
                  </a:moveTo>
                  <a:lnTo>
                    <a:pt x="12490" y="8738"/>
                  </a:lnTo>
                  <a:lnTo>
                    <a:pt x="12623" y="10614"/>
                  </a:lnTo>
                  <a:lnTo>
                    <a:pt x="12737" y="12491"/>
                  </a:lnTo>
                  <a:lnTo>
                    <a:pt x="12813" y="14386"/>
                  </a:lnTo>
                  <a:lnTo>
                    <a:pt x="12851" y="16319"/>
                  </a:lnTo>
                  <a:lnTo>
                    <a:pt x="12851" y="16452"/>
                  </a:lnTo>
                  <a:lnTo>
                    <a:pt x="12832" y="16566"/>
                  </a:lnTo>
                  <a:lnTo>
                    <a:pt x="12813" y="16680"/>
                  </a:lnTo>
                  <a:lnTo>
                    <a:pt x="12775" y="16774"/>
                  </a:lnTo>
                  <a:lnTo>
                    <a:pt x="12737" y="16869"/>
                  </a:lnTo>
                  <a:lnTo>
                    <a:pt x="12680" y="16945"/>
                  </a:lnTo>
                  <a:lnTo>
                    <a:pt x="12547" y="17097"/>
                  </a:lnTo>
                  <a:lnTo>
                    <a:pt x="12377" y="17229"/>
                  </a:lnTo>
                  <a:lnTo>
                    <a:pt x="12206" y="17324"/>
                  </a:lnTo>
                  <a:lnTo>
                    <a:pt x="11789" y="17551"/>
                  </a:lnTo>
                  <a:lnTo>
                    <a:pt x="11334" y="17779"/>
                  </a:lnTo>
                  <a:lnTo>
                    <a:pt x="10879" y="17987"/>
                  </a:lnTo>
                  <a:lnTo>
                    <a:pt x="10406" y="18177"/>
                  </a:lnTo>
                  <a:lnTo>
                    <a:pt x="9932" y="18328"/>
                  </a:lnTo>
                  <a:lnTo>
                    <a:pt x="9439" y="18461"/>
                  </a:lnTo>
                  <a:lnTo>
                    <a:pt x="8965" y="18556"/>
                  </a:lnTo>
                  <a:lnTo>
                    <a:pt x="8453" y="18651"/>
                  </a:lnTo>
                  <a:lnTo>
                    <a:pt x="7961" y="18708"/>
                  </a:lnTo>
                  <a:lnTo>
                    <a:pt x="7714" y="17779"/>
                  </a:lnTo>
                  <a:lnTo>
                    <a:pt x="7487" y="16850"/>
                  </a:lnTo>
                  <a:lnTo>
                    <a:pt x="7278" y="15902"/>
                  </a:lnTo>
                  <a:lnTo>
                    <a:pt x="7089" y="14955"/>
                  </a:lnTo>
                  <a:lnTo>
                    <a:pt x="6994" y="14462"/>
                  </a:lnTo>
                  <a:lnTo>
                    <a:pt x="6918" y="13969"/>
                  </a:lnTo>
                  <a:lnTo>
                    <a:pt x="6804" y="12965"/>
                  </a:lnTo>
                  <a:lnTo>
                    <a:pt x="6691" y="11979"/>
                  </a:lnTo>
                  <a:lnTo>
                    <a:pt x="6558" y="10975"/>
                  </a:lnTo>
                  <a:lnTo>
                    <a:pt x="6501" y="10520"/>
                  </a:lnTo>
                  <a:lnTo>
                    <a:pt x="6406" y="10065"/>
                  </a:lnTo>
                  <a:lnTo>
                    <a:pt x="6312" y="9610"/>
                  </a:lnTo>
                  <a:lnTo>
                    <a:pt x="6198" y="9174"/>
                  </a:lnTo>
                  <a:lnTo>
                    <a:pt x="6122" y="8928"/>
                  </a:lnTo>
                  <a:lnTo>
                    <a:pt x="6065" y="8776"/>
                  </a:lnTo>
                  <a:lnTo>
                    <a:pt x="6008" y="8643"/>
                  </a:lnTo>
                  <a:lnTo>
                    <a:pt x="6956" y="8492"/>
                  </a:lnTo>
                  <a:lnTo>
                    <a:pt x="7904" y="8283"/>
                  </a:lnTo>
                  <a:lnTo>
                    <a:pt x="8832" y="8056"/>
                  </a:lnTo>
                  <a:lnTo>
                    <a:pt x="9761" y="7790"/>
                  </a:lnTo>
                  <a:lnTo>
                    <a:pt x="9837" y="7809"/>
                  </a:lnTo>
                  <a:lnTo>
                    <a:pt x="9894" y="7790"/>
                  </a:lnTo>
                  <a:lnTo>
                    <a:pt x="9951" y="7733"/>
                  </a:lnTo>
                  <a:lnTo>
                    <a:pt x="10557" y="7544"/>
                  </a:lnTo>
                  <a:lnTo>
                    <a:pt x="11145" y="7335"/>
                  </a:lnTo>
                  <a:lnTo>
                    <a:pt x="11713" y="7108"/>
                  </a:lnTo>
                  <a:lnTo>
                    <a:pt x="12301" y="6862"/>
                  </a:lnTo>
                  <a:close/>
                  <a:moveTo>
                    <a:pt x="10500" y="0"/>
                  </a:moveTo>
                  <a:lnTo>
                    <a:pt x="10349" y="19"/>
                  </a:lnTo>
                  <a:lnTo>
                    <a:pt x="10197" y="38"/>
                  </a:lnTo>
                  <a:lnTo>
                    <a:pt x="10083" y="95"/>
                  </a:lnTo>
                  <a:lnTo>
                    <a:pt x="9970" y="171"/>
                  </a:lnTo>
                  <a:lnTo>
                    <a:pt x="9856" y="285"/>
                  </a:lnTo>
                  <a:lnTo>
                    <a:pt x="9799" y="342"/>
                  </a:lnTo>
                  <a:lnTo>
                    <a:pt x="9723" y="380"/>
                  </a:lnTo>
                  <a:lnTo>
                    <a:pt x="9553" y="436"/>
                  </a:lnTo>
                  <a:lnTo>
                    <a:pt x="9401" y="493"/>
                  </a:lnTo>
                  <a:lnTo>
                    <a:pt x="9325" y="550"/>
                  </a:lnTo>
                  <a:lnTo>
                    <a:pt x="9268" y="607"/>
                  </a:lnTo>
                  <a:lnTo>
                    <a:pt x="9174" y="759"/>
                  </a:lnTo>
                  <a:lnTo>
                    <a:pt x="9098" y="929"/>
                  </a:lnTo>
                  <a:lnTo>
                    <a:pt x="9079" y="1081"/>
                  </a:lnTo>
                  <a:lnTo>
                    <a:pt x="9079" y="1251"/>
                  </a:lnTo>
                  <a:lnTo>
                    <a:pt x="8738" y="1251"/>
                  </a:lnTo>
                  <a:lnTo>
                    <a:pt x="8700" y="1270"/>
                  </a:lnTo>
                  <a:lnTo>
                    <a:pt x="8586" y="910"/>
                  </a:lnTo>
                  <a:lnTo>
                    <a:pt x="8624" y="853"/>
                  </a:lnTo>
                  <a:lnTo>
                    <a:pt x="8605" y="778"/>
                  </a:lnTo>
                  <a:lnTo>
                    <a:pt x="8586" y="721"/>
                  </a:lnTo>
                  <a:lnTo>
                    <a:pt x="8529" y="664"/>
                  </a:lnTo>
                  <a:lnTo>
                    <a:pt x="7714" y="57"/>
                  </a:lnTo>
                  <a:lnTo>
                    <a:pt x="7676" y="38"/>
                  </a:lnTo>
                  <a:lnTo>
                    <a:pt x="7581" y="38"/>
                  </a:lnTo>
                  <a:lnTo>
                    <a:pt x="7525" y="76"/>
                  </a:lnTo>
                  <a:lnTo>
                    <a:pt x="6615" y="948"/>
                  </a:lnTo>
                  <a:lnTo>
                    <a:pt x="6577" y="986"/>
                  </a:lnTo>
                  <a:lnTo>
                    <a:pt x="6558" y="1005"/>
                  </a:lnTo>
                  <a:lnTo>
                    <a:pt x="6558" y="1081"/>
                  </a:lnTo>
                  <a:lnTo>
                    <a:pt x="6539" y="1138"/>
                  </a:lnTo>
                  <a:lnTo>
                    <a:pt x="6520" y="1308"/>
                  </a:lnTo>
                  <a:lnTo>
                    <a:pt x="6539" y="1460"/>
                  </a:lnTo>
                  <a:lnTo>
                    <a:pt x="6558" y="1612"/>
                  </a:lnTo>
                  <a:lnTo>
                    <a:pt x="6615" y="1744"/>
                  </a:lnTo>
                  <a:lnTo>
                    <a:pt x="6539" y="1744"/>
                  </a:lnTo>
                  <a:lnTo>
                    <a:pt x="6368" y="1763"/>
                  </a:lnTo>
                  <a:lnTo>
                    <a:pt x="6179" y="1782"/>
                  </a:lnTo>
                  <a:lnTo>
                    <a:pt x="6122" y="1536"/>
                  </a:lnTo>
                  <a:lnTo>
                    <a:pt x="6103" y="1479"/>
                  </a:lnTo>
                  <a:lnTo>
                    <a:pt x="6065" y="1441"/>
                  </a:lnTo>
                  <a:lnTo>
                    <a:pt x="6027" y="1422"/>
                  </a:lnTo>
                  <a:lnTo>
                    <a:pt x="5970" y="1403"/>
                  </a:lnTo>
                  <a:lnTo>
                    <a:pt x="5876" y="1422"/>
                  </a:lnTo>
                  <a:lnTo>
                    <a:pt x="5591" y="1384"/>
                  </a:lnTo>
                  <a:lnTo>
                    <a:pt x="5307" y="1346"/>
                  </a:lnTo>
                  <a:lnTo>
                    <a:pt x="5023" y="1289"/>
                  </a:lnTo>
                  <a:lnTo>
                    <a:pt x="4738" y="1270"/>
                  </a:lnTo>
                  <a:lnTo>
                    <a:pt x="4511" y="1289"/>
                  </a:lnTo>
                  <a:lnTo>
                    <a:pt x="4416" y="1327"/>
                  </a:lnTo>
                  <a:lnTo>
                    <a:pt x="4321" y="1365"/>
                  </a:lnTo>
                  <a:lnTo>
                    <a:pt x="4227" y="1422"/>
                  </a:lnTo>
                  <a:lnTo>
                    <a:pt x="4132" y="1498"/>
                  </a:lnTo>
                  <a:lnTo>
                    <a:pt x="4056" y="1593"/>
                  </a:lnTo>
                  <a:lnTo>
                    <a:pt x="3961" y="1706"/>
                  </a:lnTo>
                  <a:lnTo>
                    <a:pt x="3905" y="1820"/>
                  </a:lnTo>
                  <a:lnTo>
                    <a:pt x="3848" y="1934"/>
                  </a:lnTo>
                  <a:lnTo>
                    <a:pt x="3829" y="2047"/>
                  </a:lnTo>
                  <a:lnTo>
                    <a:pt x="3791" y="2180"/>
                  </a:lnTo>
                  <a:lnTo>
                    <a:pt x="3791" y="2294"/>
                  </a:lnTo>
                  <a:lnTo>
                    <a:pt x="3791" y="2408"/>
                  </a:lnTo>
                  <a:lnTo>
                    <a:pt x="3829" y="2654"/>
                  </a:lnTo>
                  <a:lnTo>
                    <a:pt x="3886" y="2900"/>
                  </a:lnTo>
                  <a:lnTo>
                    <a:pt x="3999" y="3128"/>
                  </a:lnTo>
                  <a:lnTo>
                    <a:pt x="4113" y="3355"/>
                  </a:lnTo>
                  <a:lnTo>
                    <a:pt x="4246" y="3564"/>
                  </a:lnTo>
                  <a:lnTo>
                    <a:pt x="4246" y="3564"/>
                  </a:lnTo>
                  <a:lnTo>
                    <a:pt x="3942" y="3507"/>
                  </a:lnTo>
                  <a:lnTo>
                    <a:pt x="3905" y="3488"/>
                  </a:lnTo>
                  <a:lnTo>
                    <a:pt x="3829" y="3507"/>
                  </a:lnTo>
                  <a:lnTo>
                    <a:pt x="3772" y="3564"/>
                  </a:lnTo>
                  <a:lnTo>
                    <a:pt x="3734" y="3621"/>
                  </a:lnTo>
                  <a:lnTo>
                    <a:pt x="3734" y="3677"/>
                  </a:lnTo>
                  <a:lnTo>
                    <a:pt x="3469" y="3677"/>
                  </a:lnTo>
                  <a:lnTo>
                    <a:pt x="3165" y="3696"/>
                  </a:lnTo>
                  <a:lnTo>
                    <a:pt x="2862" y="3734"/>
                  </a:lnTo>
                  <a:lnTo>
                    <a:pt x="2559" y="3810"/>
                  </a:lnTo>
                  <a:lnTo>
                    <a:pt x="2256" y="3905"/>
                  </a:lnTo>
                  <a:lnTo>
                    <a:pt x="2199" y="3943"/>
                  </a:lnTo>
                  <a:lnTo>
                    <a:pt x="2161" y="3981"/>
                  </a:lnTo>
                  <a:lnTo>
                    <a:pt x="2142" y="4019"/>
                  </a:lnTo>
                  <a:lnTo>
                    <a:pt x="2123" y="4075"/>
                  </a:lnTo>
                  <a:lnTo>
                    <a:pt x="2180" y="4492"/>
                  </a:lnTo>
                  <a:lnTo>
                    <a:pt x="2142" y="4455"/>
                  </a:lnTo>
                  <a:lnTo>
                    <a:pt x="2066" y="4455"/>
                  </a:lnTo>
                  <a:lnTo>
                    <a:pt x="1554" y="4492"/>
                  </a:lnTo>
                  <a:lnTo>
                    <a:pt x="1289" y="4530"/>
                  </a:lnTo>
                  <a:lnTo>
                    <a:pt x="1005" y="4568"/>
                  </a:lnTo>
                  <a:lnTo>
                    <a:pt x="739" y="4625"/>
                  </a:lnTo>
                  <a:lnTo>
                    <a:pt x="493" y="4720"/>
                  </a:lnTo>
                  <a:lnTo>
                    <a:pt x="246" y="4834"/>
                  </a:lnTo>
                  <a:lnTo>
                    <a:pt x="57" y="4966"/>
                  </a:lnTo>
                  <a:lnTo>
                    <a:pt x="19" y="5004"/>
                  </a:lnTo>
                  <a:lnTo>
                    <a:pt x="0" y="5042"/>
                  </a:lnTo>
                  <a:lnTo>
                    <a:pt x="0" y="5118"/>
                  </a:lnTo>
                  <a:lnTo>
                    <a:pt x="76" y="5345"/>
                  </a:lnTo>
                  <a:lnTo>
                    <a:pt x="152" y="5554"/>
                  </a:lnTo>
                  <a:lnTo>
                    <a:pt x="246" y="5762"/>
                  </a:lnTo>
                  <a:lnTo>
                    <a:pt x="360" y="5971"/>
                  </a:lnTo>
                  <a:lnTo>
                    <a:pt x="853" y="6767"/>
                  </a:lnTo>
                  <a:lnTo>
                    <a:pt x="1043" y="7146"/>
                  </a:lnTo>
                  <a:lnTo>
                    <a:pt x="1346" y="7696"/>
                  </a:lnTo>
                  <a:lnTo>
                    <a:pt x="1516" y="7980"/>
                  </a:lnTo>
                  <a:lnTo>
                    <a:pt x="1706" y="8207"/>
                  </a:lnTo>
                  <a:lnTo>
                    <a:pt x="1782" y="8321"/>
                  </a:lnTo>
                  <a:lnTo>
                    <a:pt x="1876" y="8397"/>
                  </a:lnTo>
                  <a:lnTo>
                    <a:pt x="1952" y="8454"/>
                  </a:lnTo>
                  <a:lnTo>
                    <a:pt x="2047" y="8492"/>
                  </a:lnTo>
                  <a:lnTo>
                    <a:pt x="2009" y="8530"/>
                  </a:lnTo>
                  <a:lnTo>
                    <a:pt x="2009" y="8605"/>
                  </a:lnTo>
                  <a:lnTo>
                    <a:pt x="2009" y="8681"/>
                  </a:lnTo>
                  <a:lnTo>
                    <a:pt x="2028" y="8738"/>
                  </a:lnTo>
                  <a:lnTo>
                    <a:pt x="2066" y="8776"/>
                  </a:lnTo>
                  <a:lnTo>
                    <a:pt x="2123" y="8814"/>
                  </a:lnTo>
                  <a:lnTo>
                    <a:pt x="2142" y="8871"/>
                  </a:lnTo>
                  <a:lnTo>
                    <a:pt x="2161" y="8909"/>
                  </a:lnTo>
                  <a:lnTo>
                    <a:pt x="2218" y="8947"/>
                  </a:lnTo>
                  <a:lnTo>
                    <a:pt x="2275" y="8965"/>
                  </a:lnTo>
                  <a:lnTo>
                    <a:pt x="2293" y="8965"/>
                  </a:lnTo>
                  <a:lnTo>
                    <a:pt x="3848" y="8833"/>
                  </a:lnTo>
                  <a:lnTo>
                    <a:pt x="4378" y="8757"/>
                  </a:lnTo>
                  <a:lnTo>
                    <a:pt x="4738" y="8719"/>
                  </a:lnTo>
                  <a:lnTo>
                    <a:pt x="5099" y="8700"/>
                  </a:lnTo>
                  <a:lnTo>
                    <a:pt x="5326" y="8719"/>
                  </a:lnTo>
                  <a:lnTo>
                    <a:pt x="5535" y="8757"/>
                  </a:lnTo>
                  <a:lnTo>
                    <a:pt x="5610" y="8795"/>
                  </a:lnTo>
                  <a:lnTo>
                    <a:pt x="5686" y="8833"/>
                  </a:lnTo>
                  <a:lnTo>
                    <a:pt x="5743" y="8890"/>
                  </a:lnTo>
                  <a:lnTo>
                    <a:pt x="5781" y="8965"/>
                  </a:lnTo>
                  <a:lnTo>
                    <a:pt x="5933" y="9382"/>
                  </a:lnTo>
                  <a:lnTo>
                    <a:pt x="6046" y="9818"/>
                  </a:lnTo>
                  <a:lnTo>
                    <a:pt x="6141" y="10273"/>
                  </a:lnTo>
                  <a:lnTo>
                    <a:pt x="6217" y="10728"/>
                  </a:lnTo>
                  <a:lnTo>
                    <a:pt x="6293" y="11183"/>
                  </a:lnTo>
                  <a:lnTo>
                    <a:pt x="6331" y="11657"/>
                  </a:lnTo>
                  <a:lnTo>
                    <a:pt x="6425" y="12548"/>
                  </a:lnTo>
                  <a:lnTo>
                    <a:pt x="6520" y="13344"/>
                  </a:lnTo>
                  <a:lnTo>
                    <a:pt x="6634" y="14121"/>
                  </a:lnTo>
                  <a:lnTo>
                    <a:pt x="6766" y="14879"/>
                  </a:lnTo>
                  <a:lnTo>
                    <a:pt x="6918" y="15656"/>
                  </a:lnTo>
                  <a:lnTo>
                    <a:pt x="7070" y="16414"/>
                  </a:lnTo>
                  <a:lnTo>
                    <a:pt x="7240" y="17191"/>
                  </a:lnTo>
                  <a:lnTo>
                    <a:pt x="7619" y="18708"/>
                  </a:lnTo>
                  <a:lnTo>
                    <a:pt x="6350" y="18328"/>
                  </a:lnTo>
                  <a:lnTo>
                    <a:pt x="6103" y="18234"/>
                  </a:lnTo>
                  <a:lnTo>
                    <a:pt x="5914" y="18158"/>
                  </a:lnTo>
                  <a:lnTo>
                    <a:pt x="5743" y="18082"/>
                  </a:lnTo>
                  <a:lnTo>
                    <a:pt x="5610" y="17968"/>
                  </a:lnTo>
                  <a:lnTo>
                    <a:pt x="5497" y="17836"/>
                  </a:lnTo>
                  <a:lnTo>
                    <a:pt x="5383" y="17684"/>
                  </a:lnTo>
                  <a:lnTo>
                    <a:pt x="5288" y="17495"/>
                  </a:lnTo>
                  <a:lnTo>
                    <a:pt x="5193" y="17267"/>
                  </a:lnTo>
                  <a:lnTo>
                    <a:pt x="4663" y="15789"/>
                  </a:lnTo>
                  <a:lnTo>
                    <a:pt x="4094" y="14329"/>
                  </a:lnTo>
                  <a:lnTo>
                    <a:pt x="3506" y="12870"/>
                  </a:lnTo>
                  <a:lnTo>
                    <a:pt x="2881" y="11410"/>
                  </a:lnTo>
                  <a:lnTo>
                    <a:pt x="2256" y="9970"/>
                  </a:lnTo>
                  <a:lnTo>
                    <a:pt x="1611" y="8530"/>
                  </a:lnTo>
                  <a:lnTo>
                    <a:pt x="1573" y="8492"/>
                  </a:lnTo>
                  <a:lnTo>
                    <a:pt x="1554" y="8454"/>
                  </a:lnTo>
                  <a:lnTo>
                    <a:pt x="1478" y="8435"/>
                  </a:lnTo>
                  <a:lnTo>
                    <a:pt x="1403" y="8454"/>
                  </a:lnTo>
                  <a:lnTo>
                    <a:pt x="1346" y="8511"/>
                  </a:lnTo>
                  <a:lnTo>
                    <a:pt x="1327" y="8548"/>
                  </a:lnTo>
                  <a:lnTo>
                    <a:pt x="1308" y="8586"/>
                  </a:lnTo>
                  <a:lnTo>
                    <a:pt x="1308" y="8643"/>
                  </a:lnTo>
                  <a:lnTo>
                    <a:pt x="1327" y="8681"/>
                  </a:lnTo>
                  <a:lnTo>
                    <a:pt x="2047" y="10330"/>
                  </a:lnTo>
                  <a:lnTo>
                    <a:pt x="2767" y="11979"/>
                  </a:lnTo>
                  <a:lnTo>
                    <a:pt x="3450" y="13628"/>
                  </a:lnTo>
                  <a:lnTo>
                    <a:pt x="4113" y="15296"/>
                  </a:lnTo>
                  <a:lnTo>
                    <a:pt x="4663" y="16755"/>
                  </a:lnTo>
                  <a:lnTo>
                    <a:pt x="4795" y="17134"/>
                  </a:lnTo>
                  <a:lnTo>
                    <a:pt x="4909" y="17532"/>
                  </a:lnTo>
                  <a:lnTo>
                    <a:pt x="5042" y="17930"/>
                  </a:lnTo>
                  <a:lnTo>
                    <a:pt x="5136" y="18101"/>
                  </a:lnTo>
                  <a:lnTo>
                    <a:pt x="5212" y="18272"/>
                  </a:lnTo>
                  <a:lnTo>
                    <a:pt x="5269" y="18347"/>
                  </a:lnTo>
                  <a:lnTo>
                    <a:pt x="5345" y="18385"/>
                  </a:lnTo>
                  <a:lnTo>
                    <a:pt x="5440" y="18423"/>
                  </a:lnTo>
                  <a:lnTo>
                    <a:pt x="5553" y="18461"/>
                  </a:lnTo>
                  <a:lnTo>
                    <a:pt x="5762" y="18499"/>
                  </a:lnTo>
                  <a:lnTo>
                    <a:pt x="5933" y="18537"/>
                  </a:lnTo>
                  <a:lnTo>
                    <a:pt x="7809" y="19125"/>
                  </a:lnTo>
                  <a:lnTo>
                    <a:pt x="7904" y="19125"/>
                  </a:lnTo>
                  <a:lnTo>
                    <a:pt x="7942" y="19087"/>
                  </a:lnTo>
                  <a:lnTo>
                    <a:pt x="7979" y="19068"/>
                  </a:lnTo>
                  <a:lnTo>
                    <a:pt x="7998" y="19030"/>
                  </a:lnTo>
                  <a:lnTo>
                    <a:pt x="8415" y="18973"/>
                  </a:lnTo>
                  <a:lnTo>
                    <a:pt x="8832" y="18916"/>
                  </a:lnTo>
                  <a:lnTo>
                    <a:pt x="9230" y="18840"/>
                  </a:lnTo>
                  <a:lnTo>
                    <a:pt x="9647" y="18745"/>
                  </a:lnTo>
                  <a:lnTo>
                    <a:pt x="10045" y="18632"/>
                  </a:lnTo>
                  <a:lnTo>
                    <a:pt x="10443" y="18518"/>
                  </a:lnTo>
                  <a:lnTo>
                    <a:pt x="10823" y="18366"/>
                  </a:lnTo>
                  <a:lnTo>
                    <a:pt x="11221" y="18196"/>
                  </a:lnTo>
                  <a:lnTo>
                    <a:pt x="11656" y="17987"/>
                  </a:lnTo>
                  <a:lnTo>
                    <a:pt x="12073" y="17779"/>
                  </a:lnTo>
                  <a:lnTo>
                    <a:pt x="12490" y="17532"/>
                  </a:lnTo>
                  <a:lnTo>
                    <a:pt x="12888" y="17267"/>
                  </a:lnTo>
                  <a:lnTo>
                    <a:pt x="13040" y="17153"/>
                  </a:lnTo>
                  <a:lnTo>
                    <a:pt x="13135" y="17021"/>
                  </a:lnTo>
                  <a:lnTo>
                    <a:pt x="13192" y="16869"/>
                  </a:lnTo>
                  <a:lnTo>
                    <a:pt x="13211" y="16717"/>
                  </a:lnTo>
                  <a:lnTo>
                    <a:pt x="13211" y="16566"/>
                  </a:lnTo>
                  <a:lnTo>
                    <a:pt x="13211" y="16395"/>
                  </a:lnTo>
                  <a:lnTo>
                    <a:pt x="13173" y="15997"/>
                  </a:lnTo>
                  <a:lnTo>
                    <a:pt x="13154" y="14822"/>
                  </a:lnTo>
                  <a:lnTo>
                    <a:pt x="13116" y="13647"/>
                  </a:lnTo>
                  <a:lnTo>
                    <a:pt x="13059" y="12472"/>
                  </a:lnTo>
                  <a:lnTo>
                    <a:pt x="13002" y="11316"/>
                  </a:lnTo>
                  <a:lnTo>
                    <a:pt x="12926" y="10141"/>
                  </a:lnTo>
                  <a:lnTo>
                    <a:pt x="12832" y="8965"/>
                  </a:lnTo>
                  <a:lnTo>
                    <a:pt x="12737" y="7790"/>
                  </a:lnTo>
                  <a:lnTo>
                    <a:pt x="12623" y="6634"/>
                  </a:lnTo>
                  <a:lnTo>
                    <a:pt x="12604" y="6577"/>
                  </a:lnTo>
                  <a:lnTo>
                    <a:pt x="12585" y="6539"/>
                  </a:lnTo>
                  <a:lnTo>
                    <a:pt x="12566" y="6502"/>
                  </a:lnTo>
                  <a:lnTo>
                    <a:pt x="12528" y="6483"/>
                  </a:lnTo>
                  <a:lnTo>
                    <a:pt x="12718" y="5800"/>
                  </a:lnTo>
                  <a:lnTo>
                    <a:pt x="12945" y="5118"/>
                  </a:lnTo>
                  <a:lnTo>
                    <a:pt x="13419" y="3772"/>
                  </a:lnTo>
                  <a:lnTo>
                    <a:pt x="13457" y="3640"/>
                  </a:lnTo>
                  <a:lnTo>
                    <a:pt x="13533" y="3507"/>
                  </a:lnTo>
                  <a:lnTo>
                    <a:pt x="13684" y="3260"/>
                  </a:lnTo>
                  <a:lnTo>
                    <a:pt x="13836" y="3014"/>
                  </a:lnTo>
                  <a:lnTo>
                    <a:pt x="13893" y="2881"/>
                  </a:lnTo>
                  <a:lnTo>
                    <a:pt x="13950" y="2749"/>
                  </a:lnTo>
                  <a:lnTo>
                    <a:pt x="13969" y="2654"/>
                  </a:lnTo>
                  <a:lnTo>
                    <a:pt x="13969" y="2559"/>
                  </a:lnTo>
                  <a:lnTo>
                    <a:pt x="13931" y="2445"/>
                  </a:lnTo>
                  <a:lnTo>
                    <a:pt x="13912" y="2408"/>
                  </a:lnTo>
                  <a:lnTo>
                    <a:pt x="13874" y="2370"/>
                  </a:lnTo>
                  <a:lnTo>
                    <a:pt x="13741" y="2275"/>
                  </a:lnTo>
                  <a:lnTo>
                    <a:pt x="13533" y="2161"/>
                  </a:lnTo>
                  <a:lnTo>
                    <a:pt x="13305" y="2047"/>
                  </a:lnTo>
                  <a:lnTo>
                    <a:pt x="13192" y="2010"/>
                  </a:lnTo>
                  <a:lnTo>
                    <a:pt x="13097" y="1991"/>
                  </a:lnTo>
                  <a:lnTo>
                    <a:pt x="13078" y="1934"/>
                  </a:lnTo>
                  <a:lnTo>
                    <a:pt x="13040" y="1896"/>
                  </a:lnTo>
                  <a:lnTo>
                    <a:pt x="12832" y="1763"/>
                  </a:lnTo>
                  <a:lnTo>
                    <a:pt x="12623" y="1668"/>
                  </a:lnTo>
                  <a:lnTo>
                    <a:pt x="12377" y="1593"/>
                  </a:lnTo>
                  <a:lnTo>
                    <a:pt x="12149" y="1574"/>
                  </a:lnTo>
                  <a:lnTo>
                    <a:pt x="12036" y="1574"/>
                  </a:lnTo>
                  <a:lnTo>
                    <a:pt x="11979" y="1593"/>
                  </a:lnTo>
                  <a:lnTo>
                    <a:pt x="11941" y="1612"/>
                  </a:lnTo>
                  <a:lnTo>
                    <a:pt x="11903" y="1649"/>
                  </a:lnTo>
                  <a:lnTo>
                    <a:pt x="11884" y="1706"/>
                  </a:lnTo>
                  <a:lnTo>
                    <a:pt x="11770" y="1991"/>
                  </a:lnTo>
                  <a:lnTo>
                    <a:pt x="11694" y="2275"/>
                  </a:lnTo>
                  <a:lnTo>
                    <a:pt x="11581" y="1858"/>
                  </a:lnTo>
                  <a:lnTo>
                    <a:pt x="11505" y="1422"/>
                  </a:lnTo>
                  <a:lnTo>
                    <a:pt x="11467" y="1176"/>
                  </a:lnTo>
                  <a:lnTo>
                    <a:pt x="11467" y="910"/>
                  </a:lnTo>
                  <a:lnTo>
                    <a:pt x="11448" y="645"/>
                  </a:lnTo>
                  <a:lnTo>
                    <a:pt x="11410" y="512"/>
                  </a:lnTo>
                  <a:lnTo>
                    <a:pt x="11372" y="398"/>
                  </a:lnTo>
                  <a:lnTo>
                    <a:pt x="11315" y="304"/>
                  </a:lnTo>
                  <a:lnTo>
                    <a:pt x="11239" y="228"/>
                  </a:lnTo>
                  <a:lnTo>
                    <a:pt x="11126" y="152"/>
                  </a:lnTo>
                  <a:lnTo>
                    <a:pt x="11012" y="95"/>
                  </a:lnTo>
                  <a:lnTo>
                    <a:pt x="10898" y="57"/>
                  </a:lnTo>
                  <a:lnTo>
                    <a:pt x="10766" y="19"/>
                  </a:lnTo>
                  <a:lnTo>
                    <a:pt x="1063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3" name="Google Shape;73;p2"/>
            <p:cNvSpPr/>
            <p:nvPr/>
          </p:nvSpPr>
          <p:spPr>
            <a:xfrm>
              <a:off x="1060100" y="3348113"/>
              <a:ext cx="349225" cy="478125"/>
            </a:xfrm>
            <a:custGeom>
              <a:avLst/>
              <a:gdLst/>
              <a:ahLst/>
              <a:cxnLst/>
              <a:rect l="l" t="t" r="r" b="b"/>
              <a:pathLst>
                <a:path w="13969" h="19125" fill="none" extrusionOk="0">
                  <a:moveTo>
                    <a:pt x="10500" y="0"/>
                  </a:moveTo>
                  <a:lnTo>
                    <a:pt x="10500" y="0"/>
                  </a:lnTo>
                  <a:lnTo>
                    <a:pt x="10349" y="19"/>
                  </a:lnTo>
                  <a:lnTo>
                    <a:pt x="10349" y="19"/>
                  </a:lnTo>
                  <a:lnTo>
                    <a:pt x="10197" y="38"/>
                  </a:lnTo>
                  <a:lnTo>
                    <a:pt x="10083" y="95"/>
                  </a:lnTo>
                  <a:lnTo>
                    <a:pt x="9970" y="171"/>
                  </a:lnTo>
                  <a:lnTo>
                    <a:pt x="9856" y="285"/>
                  </a:lnTo>
                  <a:lnTo>
                    <a:pt x="9856" y="285"/>
                  </a:lnTo>
                  <a:lnTo>
                    <a:pt x="9799" y="342"/>
                  </a:lnTo>
                  <a:lnTo>
                    <a:pt x="9723" y="380"/>
                  </a:lnTo>
                  <a:lnTo>
                    <a:pt x="9553" y="436"/>
                  </a:lnTo>
                  <a:lnTo>
                    <a:pt x="9401" y="493"/>
                  </a:lnTo>
                  <a:lnTo>
                    <a:pt x="9325" y="550"/>
                  </a:lnTo>
                  <a:lnTo>
                    <a:pt x="9268" y="607"/>
                  </a:lnTo>
                  <a:lnTo>
                    <a:pt x="9268" y="607"/>
                  </a:lnTo>
                  <a:lnTo>
                    <a:pt x="9174" y="759"/>
                  </a:lnTo>
                  <a:lnTo>
                    <a:pt x="9098" y="929"/>
                  </a:lnTo>
                  <a:lnTo>
                    <a:pt x="9079" y="1081"/>
                  </a:lnTo>
                  <a:lnTo>
                    <a:pt x="9079" y="1251"/>
                  </a:lnTo>
                  <a:lnTo>
                    <a:pt x="8794" y="1251"/>
                  </a:lnTo>
                  <a:lnTo>
                    <a:pt x="8794" y="1251"/>
                  </a:lnTo>
                  <a:lnTo>
                    <a:pt x="8738" y="1251"/>
                  </a:lnTo>
                  <a:lnTo>
                    <a:pt x="8700" y="1270"/>
                  </a:lnTo>
                  <a:lnTo>
                    <a:pt x="8700" y="1270"/>
                  </a:lnTo>
                  <a:lnTo>
                    <a:pt x="8586" y="910"/>
                  </a:lnTo>
                  <a:lnTo>
                    <a:pt x="8586" y="910"/>
                  </a:lnTo>
                  <a:lnTo>
                    <a:pt x="8624" y="853"/>
                  </a:lnTo>
                  <a:lnTo>
                    <a:pt x="8605" y="778"/>
                  </a:lnTo>
                  <a:lnTo>
                    <a:pt x="8586" y="721"/>
                  </a:lnTo>
                  <a:lnTo>
                    <a:pt x="8529" y="664"/>
                  </a:lnTo>
                  <a:lnTo>
                    <a:pt x="8529" y="664"/>
                  </a:lnTo>
                  <a:lnTo>
                    <a:pt x="7714" y="57"/>
                  </a:lnTo>
                  <a:lnTo>
                    <a:pt x="7714" y="57"/>
                  </a:lnTo>
                  <a:lnTo>
                    <a:pt x="7676" y="38"/>
                  </a:lnTo>
                  <a:lnTo>
                    <a:pt x="7638" y="38"/>
                  </a:lnTo>
                  <a:lnTo>
                    <a:pt x="7638" y="38"/>
                  </a:lnTo>
                  <a:lnTo>
                    <a:pt x="7581" y="38"/>
                  </a:lnTo>
                  <a:lnTo>
                    <a:pt x="7525" y="76"/>
                  </a:lnTo>
                  <a:lnTo>
                    <a:pt x="7525" y="76"/>
                  </a:lnTo>
                  <a:lnTo>
                    <a:pt x="6615" y="948"/>
                  </a:lnTo>
                  <a:lnTo>
                    <a:pt x="6615" y="948"/>
                  </a:lnTo>
                  <a:lnTo>
                    <a:pt x="6577" y="986"/>
                  </a:lnTo>
                  <a:lnTo>
                    <a:pt x="6558" y="1005"/>
                  </a:lnTo>
                  <a:lnTo>
                    <a:pt x="6558" y="1081"/>
                  </a:lnTo>
                  <a:lnTo>
                    <a:pt x="6558" y="1081"/>
                  </a:lnTo>
                  <a:lnTo>
                    <a:pt x="6539" y="1138"/>
                  </a:lnTo>
                  <a:lnTo>
                    <a:pt x="6539" y="1138"/>
                  </a:lnTo>
                  <a:lnTo>
                    <a:pt x="6520" y="1308"/>
                  </a:lnTo>
                  <a:lnTo>
                    <a:pt x="6539" y="1460"/>
                  </a:lnTo>
                  <a:lnTo>
                    <a:pt x="6558" y="1612"/>
                  </a:lnTo>
                  <a:lnTo>
                    <a:pt x="6615" y="1744"/>
                  </a:lnTo>
                  <a:lnTo>
                    <a:pt x="6615" y="1744"/>
                  </a:lnTo>
                  <a:lnTo>
                    <a:pt x="6539" y="1744"/>
                  </a:lnTo>
                  <a:lnTo>
                    <a:pt x="6539" y="1744"/>
                  </a:lnTo>
                  <a:lnTo>
                    <a:pt x="6368" y="1763"/>
                  </a:lnTo>
                  <a:lnTo>
                    <a:pt x="6179" y="1782"/>
                  </a:lnTo>
                  <a:lnTo>
                    <a:pt x="6179" y="1782"/>
                  </a:lnTo>
                  <a:lnTo>
                    <a:pt x="6122" y="1536"/>
                  </a:lnTo>
                  <a:lnTo>
                    <a:pt x="6122" y="1536"/>
                  </a:lnTo>
                  <a:lnTo>
                    <a:pt x="6103" y="1479"/>
                  </a:lnTo>
                  <a:lnTo>
                    <a:pt x="6065" y="1441"/>
                  </a:lnTo>
                  <a:lnTo>
                    <a:pt x="6027" y="1422"/>
                  </a:lnTo>
                  <a:lnTo>
                    <a:pt x="5970" y="1403"/>
                  </a:lnTo>
                  <a:lnTo>
                    <a:pt x="5970" y="1403"/>
                  </a:lnTo>
                  <a:lnTo>
                    <a:pt x="5970" y="1403"/>
                  </a:lnTo>
                  <a:lnTo>
                    <a:pt x="5970" y="1403"/>
                  </a:lnTo>
                  <a:lnTo>
                    <a:pt x="5876" y="1422"/>
                  </a:lnTo>
                  <a:lnTo>
                    <a:pt x="5876" y="1422"/>
                  </a:lnTo>
                  <a:lnTo>
                    <a:pt x="5591" y="1384"/>
                  </a:lnTo>
                  <a:lnTo>
                    <a:pt x="5307" y="1346"/>
                  </a:lnTo>
                  <a:lnTo>
                    <a:pt x="5307" y="1346"/>
                  </a:lnTo>
                  <a:lnTo>
                    <a:pt x="5023" y="1289"/>
                  </a:lnTo>
                  <a:lnTo>
                    <a:pt x="4738" y="1270"/>
                  </a:lnTo>
                  <a:lnTo>
                    <a:pt x="4738" y="1270"/>
                  </a:lnTo>
                  <a:lnTo>
                    <a:pt x="4511" y="1289"/>
                  </a:lnTo>
                  <a:lnTo>
                    <a:pt x="4416" y="1327"/>
                  </a:lnTo>
                  <a:lnTo>
                    <a:pt x="4321" y="1365"/>
                  </a:lnTo>
                  <a:lnTo>
                    <a:pt x="4227" y="1422"/>
                  </a:lnTo>
                  <a:lnTo>
                    <a:pt x="4132" y="1498"/>
                  </a:lnTo>
                  <a:lnTo>
                    <a:pt x="4056" y="1593"/>
                  </a:lnTo>
                  <a:lnTo>
                    <a:pt x="3961" y="1706"/>
                  </a:lnTo>
                  <a:lnTo>
                    <a:pt x="3961" y="1706"/>
                  </a:lnTo>
                  <a:lnTo>
                    <a:pt x="3905" y="1820"/>
                  </a:lnTo>
                  <a:lnTo>
                    <a:pt x="3848" y="1934"/>
                  </a:lnTo>
                  <a:lnTo>
                    <a:pt x="3829" y="2047"/>
                  </a:lnTo>
                  <a:lnTo>
                    <a:pt x="3791" y="2180"/>
                  </a:lnTo>
                  <a:lnTo>
                    <a:pt x="3791" y="2294"/>
                  </a:lnTo>
                  <a:lnTo>
                    <a:pt x="3791" y="2408"/>
                  </a:lnTo>
                  <a:lnTo>
                    <a:pt x="3829" y="2654"/>
                  </a:lnTo>
                  <a:lnTo>
                    <a:pt x="3886" y="2900"/>
                  </a:lnTo>
                  <a:lnTo>
                    <a:pt x="3999" y="3128"/>
                  </a:lnTo>
                  <a:lnTo>
                    <a:pt x="4113" y="3355"/>
                  </a:lnTo>
                  <a:lnTo>
                    <a:pt x="4246" y="3564"/>
                  </a:lnTo>
                  <a:lnTo>
                    <a:pt x="4246" y="3564"/>
                  </a:lnTo>
                  <a:lnTo>
                    <a:pt x="3942" y="3507"/>
                  </a:lnTo>
                  <a:lnTo>
                    <a:pt x="3942" y="3507"/>
                  </a:lnTo>
                  <a:lnTo>
                    <a:pt x="3905" y="3488"/>
                  </a:lnTo>
                  <a:lnTo>
                    <a:pt x="3905" y="3488"/>
                  </a:lnTo>
                  <a:lnTo>
                    <a:pt x="3829" y="3507"/>
                  </a:lnTo>
                  <a:lnTo>
                    <a:pt x="3772" y="3564"/>
                  </a:lnTo>
                  <a:lnTo>
                    <a:pt x="3734" y="3621"/>
                  </a:lnTo>
                  <a:lnTo>
                    <a:pt x="3734" y="3677"/>
                  </a:lnTo>
                  <a:lnTo>
                    <a:pt x="3715" y="3677"/>
                  </a:lnTo>
                  <a:lnTo>
                    <a:pt x="3715" y="3677"/>
                  </a:lnTo>
                  <a:lnTo>
                    <a:pt x="3469" y="3677"/>
                  </a:lnTo>
                  <a:lnTo>
                    <a:pt x="3469" y="3677"/>
                  </a:lnTo>
                  <a:lnTo>
                    <a:pt x="3165" y="3696"/>
                  </a:lnTo>
                  <a:lnTo>
                    <a:pt x="2862" y="3734"/>
                  </a:lnTo>
                  <a:lnTo>
                    <a:pt x="2559" y="3810"/>
                  </a:lnTo>
                  <a:lnTo>
                    <a:pt x="2256" y="3905"/>
                  </a:lnTo>
                  <a:lnTo>
                    <a:pt x="2256" y="3905"/>
                  </a:lnTo>
                  <a:lnTo>
                    <a:pt x="2199" y="3943"/>
                  </a:lnTo>
                  <a:lnTo>
                    <a:pt x="2161" y="3981"/>
                  </a:lnTo>
                  <a:lnTo>
                    <a:pt x="2142" y="4019"/>
                  </a:lnTo>
                  <a:lnTo>
                    <a:pt x="2123" y="4075"/>
                  </a:lnTo>
                  <a:lnTo>
                    <a:pt x="2123" y="4075"/>
                  </a:lnTo>
                  <a:lnTo>
                    <a:pt x="2180" y="4492"/>
                  </a:lnTo>
                  <a:lnTo>
                    <a:pt x="2180" y="4492"/>
                  </a:lnTo>
                  <a:lnTo>
                    <a:pt x="2142" y="4455"/>
                  </a:lnTo>
                  <a:lnTo>
                    <a:pt x="2085" y="4455"/>
                  </a:lnTo>
                  <a:lnTo>
                    <a:pt x="2085" y="4455"/>
                  </a:lnTo>
                  <a:lnTo>
                    <a:pt x="2066" y="4455"/>
                  </a:lnTo>
                  <a:lnTo>
                    <a:pt x="2066" y="4455"/>
                  </a:lnTo>
                  <a:lnTo>
                    <a:pt x="1554" y="4492"/>
                  </a:lnTo>
                  <a:lnTo>
                    <a:pt x="1289" y="4530"/>
                  </a:lnTo>
                  <a:lnTo>
                    <a:pt x="1005" y="4568"/>
                  </a:lnTo>
                  <a:lnTo>
                    <a:pt x="739" y="4625"/>
                  </a:lnTo>
                  <a:lnTo>
                    <a:pt x="493" y="4720"/>
                  </a:lnTo>
                  <a:lnTo>
                    <a:pt x="246" y="4834"/>
                  </a:lnTo>
                  <a:lnTo>
                    <a:pt x="57" y="4966"/>
                  </a:lnTo>
                  <a:lnTo>
                    <a:pt x="57" y="4966"/>
                  </a:lnTo>
                  <a:lnTo>
                    <a:pt x="19" y="5004"/>
                  </a:lnTo>
                  <a:lnTo>
                    <a:pt x="0" y="5042"/>
                  </a:lnTo>
                  <a:lnTo>
                    <a:pt x="0" y="5118"/>
                  </a:lnTo>
                  <a:lnTo>
                    <a:pt x="0" y="5118"/>
                  </a:lnTo>
                  <a:lnTo>
                    <a:pt x="76" y="5345"/>
                  </a:lnTo>
                  <a:lnTo>
                    <a:pt x="152" y="5554"/>
                  </a:lnTo>
                  <a:lnTo>
                    <a:pt x="246" y="5762"/>
                  </a:lnTo>
                  <a:lnTo>
                    <a:pt x="360" y="5971"/>
                  </a:lnTo>
                  <a:lnTo>
                    <a:pt x="853" y="6767"/>
                  </a:lnTo>
                  <a:lnTo>
                    <a:pt x="853" y="6767"/>
                  </a:lnTo>
                  <a:lnTo>
                    <a:pt x="1043" y="7146"/>
                  </a:lnTo>
                  <a:lnTo>
                    <a:pt x="1346" y="7696"/>
                  </a:lnTo>
                  <a:lnTo>
                    <a:pt x="1516" y="7980"/>
                  </a:lnTo>
                  <a:lnTo>
                    <a:pt x="1706" y="8207"/>
                  </a:lnTo>
                  <a:lnTo>
                    <a:pt x="1782" y="8321"/>
                  </a:lnTo>
                  <a:lnTo>
                    <a:pt x="1876" y="8397"/>
                  </a:lnTo>
                  <a:lnTo>
                    <a:pt x="1952" y="8454"/>
                  </a:lnTo>
                  <a:lnTo>
                    <a:pt x="2047" y="8492"/>
                  </a:lnTo>
                  <a:lnTo>
                    <a:pt x="2047" y="8492"/>
                  </a:lnTo>
                  <a:lnTo>
                    <a:pt x="2009" y="8530"/>
                  </a:lnTo>
                  <a:lnTo>
                    <a:pt x="2009" y="8605"/>
                  </a:lnTo>
                  <a:lnTo>
                    <a:pt x="2009" y="8605"/>
                  </a:lnTo>
                  <a:lnTo>
                    <a:pt x="2009" y="8681"/>
                  </a:lnTo>
                  <a:lnTo>
                    <a:pt x="2028" y="8738"/>
                  </a:lnTo>
                  <a:lnTo>
                    <a:pt x="2066" y="8776"/>
                  </a:lnTo>
                  <a:lnTo>
                    <a:pt x="2123" y="8814"/>
                  </a:lnTo>
                  <a:lnTo>
                    <a:pt x="2123" y="8814"/>
                  </a:lnTo>
                  <a:lnTo>
                    <a:pt x="2142" y="8871"/>
                  </a:lnTo>
                  <a:lnTo>
                    <a:pt x="2161" y="8909"/>
                  </a:lnTo>
                  <a:lnTo>
                    <a:pt x="2218" y="8947"/>
                  </a:lnTo>
                  <a:lnTo>
                    <a:pt x="2275" y="8965"/>
                  </a:lnTo>
                  <a:lnTo>
                    <a:pt x="2275" y="8965"/>
                  </a:lnTo>
                  <a:lnTo>
                    <a:pt x="2293" y="8965"/>
                  </a:lnTo>
                  <a:lnTo>
                    <a:pt x="2293" y="8965"/>
                  </a:lnTo>
                  <a:lnTo>
                    <a:pt x="3848" y="8833"/>
                  </a:lnTo>
                  <a:lnTo>
                    <a:pt x="3848" y="8833"/>
                  </a:lnTo>
                  <a:lnTo>
                    <a:pt x="4378" y="8757"/>
                  </a:lnTo>
                  <a:lnTo>
                    <a:pt x="4738" y="8719"/>
                  </a:lnTo>
                  <a:lnTo>
                    <a:pt x="5099" y="8700"/>
                  </a:lnTo>
                  <a:lnTo>
                    <a:pt x="5099" y="8700"/>
                  </a:lnTo>
                  <a:lnTo>
                    <a:pt x="5326" y="8719"/>
                  </a:lnTo>
                  <a:lnTo>
                    <a:pt x="5535" y="8757"/>
                  </a:lnTo>
                  <a:lnTo>
                    <a:pt x="5610" y="8795"/>
                  </a:lnTo>
                  <a:lnTo>
                    <a:pt x="5686" y="8833"/>
                  </a:lnTo>
                  <a:lnTo>
                    <a:pt x="5743" y="8890"/>
                  </a:lnTo>
                  <a:lnTo>
                    <a:pt x="5781" y="8965"/>
                  </a:lnTo>
                  <a:lnTo>
                    <a:pt x="5781" y="8965"/>
                  </a:lnTo>
                  <a:lnTo>
                    <a:pt x="5933" y="9382"/>
                  </a:lnTo>
                  <a:lnTo>
                    <a:pt x="6046" y="9818"/>
                  </a:lnTo>
                  <a:lnTo>
                    <a:pt x="6141" y="10273"/>
                  </a:lnTo>
                  <a:lnTo>
                    <a:pt x="6217" y="10728"/>
                  </a:lnTo>
                  <a:lnTo>
                    <a:pt x="6293" y="11183"/>
                  </a:lnTo>
                  <a:lnTo>
                    <a:pt x="6331" y="11657"/>
                  </a:lnTo>
                  <a:lnTo>
                    <a:pt x="6425" y="12548"/>
                  </a:lnTo>
                  <a:lnTo>
                    <a:pt x="6425" y="12548"/>
                  </a:lnTo>
                  <a:lnTo>
                    <a:pt x="6520" y="13344"/>
                  </a:lnTo>
                  <a:lnTo>
                    <a:pt x="6634" y="14121"/>
                  </a:lnTo>
                  <a:lnTo>
                    <a:pt x="6766" y="14879"/>
                  </a:lnTo>
                  <a:lnTo>
                    <a:pt x="6918" y="15656"/>
                  </a:lnTo>
                  <a:lnTo>
                    <a:pt x="7070" y="16414"/>
                  </a:lnTo>
                  <a:lnTo>
                    <a:pt x="7240" y="17191"/>
                  </a:lnTo>
                  <a:lnTo>
                    <a:pt x="7619" y="18708"/>
                  </a:lnTo>
                  <a:lnTo>
                    <a:pt x="7619" y="18708"/>
                  </a:lnTo>
                  <a:lnTo>
                    <a:pt x="6350" y="18328"/>
                  </a:lnTo>
                  <a:lnTo>
                    <a:pt x="6350" y="18328"/>
                  </a:lnTo>
                  <a:lnTo>
                    <a:pt x="6103" y="18234"/>
                  </a:lnTo>
                  <a:lnTo>
                    <a:pt x="5914" y="18158"/>
                  </a:lnTo>
                  <a:lnTo>
                    <a:pt x="5743" y="18082"/>
                  </a:lnTo>
                  <a:lnTo>
                    <a:pt x="5610" y="17968"/>
                  </a:lnTo>
                  <a:lnTo>
                    <a:pt x="5497" y="17836"/>
                  </a:lnTo>
                  <a:lnTo>
                    <a:pt x="5383" y="17684"/>
                  </a:lnTo>
                  <a:lnTo>
                    <a:pt x="5288" y="17495"/>
                  </a:lnTo>
                  <a:lnTo>
                    <a:pt x="5193" y="17267"/>
                  </a:lnTo>
                  <a:lnTo>
                    <a:pt x="5193" y="17267"/>
                  </a:lnTo>
                  <a:lnTo>
                    <a:pt x="4663" y="15789"/>
                  </a:lnTo>
                  <a:lnTo>
                    <a:pt x="4094" y="14329"/>
                  </a:lnTo>
                  <a:lnTo>
                    <a:pt x="4094" y="14329"/>
                  </a:lnTo>
                  <a:lnTo>
                    <a:pt x="3506" y="12870"/>
                  </a:lnTo>
                  <a:lnTo>
                    <a:pt x="2881" y="11410"/>
                  </a:lnTo>
                  <a:lnTo>
                    <a:pt x="2256" y="9970"/>
                  </a:lnTo>
                  <a:lnTo>
                    <a:pt x="1611" y="8530"/>
                  </a:lnTo>
                  <a:lnTo>
                    <a:pt x="1611" y="8530"/>
                  </a:lnTo>
                  <a:lnTo>
                    <a:pt x="1573" y="8492"/>
                  </a:lnTo>
                  <a:lnTo>
                    <a:pt x="1554" y="8454"/>
                  </a:lnTo>
                  <a:lnTo>
                    <a:pt x="1478" y="8435"/>
                  </a:lnTo>
                  <a:lnTo>
                    <a:pt x="1478" y="8435"/>
                  </a:lnTo>
                  <a:lnTo>
                    <a:pt x="1403" y="8454"/>
                  </a:lnTo>
                  <a:lnTo>
                    <a:pt x="1346" y="8511"/>
                  </a:lnTo>
                  <a:lnTo>
                    <a:pt x="1327" y="8548"/>
                  </a:lnTo>
                  <a:lnTo>
                    <a:pt x="1308" y="8586"/>
                  </a:lnTo>
                  <a:lnTo>
                    <a:pt x="1308" y="8643"/>
                  </a:lnTo>
                  <a:lnTo>
                    <a:pt x="1327" y="8681"/>
                  </a:lnTo>
                  <a:lnTo>
                    <a:pt x="1327" y="8681"/>
                  </a:lnTo>
                  <a:lnTo>
                    <a:pt x="2047" y="10330"/>
                  </a:lnTo>
                  <a:lnTo>
                    <a:pt x="2767" y="11979"/>
                  </a:lnTo>
                  <a:lnTo>
                    <a:pt x="3450" y="13628"/>
                  </a:lnTo>
                  <a:lnTo>
                    <a:pt x="4113" y="15296"/>
                  </a:lnTo>
                  <a:lnTo>
                    <a:pt x="4113" y="15296"/>
                  </a:lnTo>
                  <a:lnTo>
                    <a:pt x="4663" y="16755"/>
                  </a:lnTo>
                  <a:lnTo>
                    <a:pt x="4663" y="16755"/>
                  </a:lnTo>
                  <a:lnTo>
                    <a:pt x="4795" y="17134"/>
                  </a:lnTo>
                  <a:lnTo>
                    <a:pt x="4909" y="17532"/>
                  </a:lnTo>
                  <a:lnTo>
                    <a:pt x="5042" y="17930"/>
                  </a:lnTo>
                  <a:lnTo>
                    <a:pt x="5136" y="18101"/>
                  </a:lnTo>
                  <a:lnTo>
                    <a:pt x="5212" y="18272"/>
                  </a:lnTo>
                  <a:lnTo>
                    <a:pt x="5212" y="18272"/>
                  </a:lnTo>
                  <a:lnTo>
                    <a:pt x="5269" y="18347"/>
                  </a:lnTo>
                  <a:lnTo>
                    <a:pt x="5345" y="18385"/>
                  </a:lnTo>
                  <a:lnTo>
                    <a:pt x="5440" y="18423"/>
                  </a:lnTo>
                  <a:lnTo>
                    <a:pt x="5553" y="18461"/>
                  </a:lnTo>
                  <a:lnTo>
                    <a:pt x="5762" y="18499"/>
                  </a:lnTo>
                  <a:lnTo>
                    <a:pt x="5933" y="18537"/>
                  </a:lnTo>
                  <a:lnTo>
                    <a:pt x="5933" y="18537"/>
                  </a:lnTo>
                  <a:lnTo>
                    <a:pt x="7809" y="19125"/>
                  </a:lnTo>
                  <a:lnTo>
                    <a:pt x="7809" y="19125"/>
                  </a:lnTo>
                  <a:lnTo>
                    <a:pt x="7866" y="19125"/>
                  </a:lnTo>
                  <a:lnTo>
                    <a:pt x="7866" y="19125"/>
                  </a:lnTo>
                  <a:lnTo>
                    <a:pt x="7904" y="19125"/>
                  </a:lnTo>
                  <a:lnTo>
                    <a:pt x="7942" y="19087"/>
                  </a:lnTo>
                  <a:lnTo>
                    <a:pt x="7979" y="19068"/>
                  </a:lnTo>
                  <a:lnTo>
                    <a:pt x="7998" y="19030"/>
                  </a:lnTo>
                  <a:lnTo>
                    <a:pt x="7998" y="19030"/>
                  </a:lnTo>
                  <a:lnTo>
                    <a:pt x="8415" y="18973"/>
                  </a:lnTo>
                  <a:lnTo>
                    <a:pt x="8832" y="18916"/>
                  </a:lnTo>
                  <a:lnTo>
                    <a:pt x="9230" y="18840"/>
                  </a:lnTo>
                  <a:lnTo>
                    <a:pt x="9647" y="18745"/>
                  </a:lnTo>
                  <a:lnTo>
                    <a:pt x="10045" y="18632"/>
                  </a:lnTo>
                  <a:lnTo>
                    <a:pt x="10443" y="18518"/>
                  </a:lnTo>
                  <a:lnTo>
                    <a:pt x="10823" y="18366"/>
                  </a:lnTo>
                  <a:lnTo>
                    <a:pt x="11221" y="18196"/>
                  </a:lnTo>
                  <a:lnTo>
                    <a:pt x="11221" y="18196"/>
                  </a:lnTo>
                  <a:lnTo>
                    <a:pt x="11656" y="17987"/>
                  </a:lnTo>
                  <a:lnTo>
                    <a:pt x="12073" y="17779"/>
                  </a:lnTo>
                  <a:lnTo>
                    <a:pt x="12490" y="17532"/>
                  </a:lnTo>
                  <a:lnTo>
                    <a:pt x="12888" y="17267"/>
                  </a:lnTo>
                  <a:lnTo>
                    <a:pt x="12888" y="17267"/>
                  </a:lnTo>
                  <a:lnTo>
                    <a:pt x="13040" y="17153"/>
                  </a:lnTo>
                  <a:lnTo>
                    <a:pt x="13135" y="17021"/>
                  </a:lnTo>
                  <a:lnTo>
                    <a:pt x="13192" y="16869"/>
                  </a:lnTo>
                  <a:lnTo>
                    <a:pt x="13211" y="16717"/>
                  </a:lnTo>
                  <a:lnTo>
                    <a:pt x="13211" y="16566"/>
                  </a:lnTo>
                  <a:lnTo>
                    <a:pt x="13211" y="16395"/>
                  </a:lnTo>
                  <a:lnTo>
                    <a:pt x="13173" y="15997"/>
                  </a:lnTo>
                  <a:lnTo>
                    <a:pt x="13173" y="15997"/>
                  </a:lnTo>
                  <a:lnTo>
                    <a:pt x="13154" y="14822"/>
                  </a:lnTo>
                  <a:lnTo>
                    <a:pt x="13116" y="13647"/>
                  </a:lnTo>
                  <a:lnTo>
                    <a:pt x="13059" y="12472"/>
                  </a:lnTo>
                  <a:lnTo>
                    <a:pt x="13002" y="11316"/>
                  </a:lnTo>
                  <a:lnTo>
                    <a:pt x="12926" y="10141"/>
                  </a:lnTo>
                  <a:lnTo>
                    <a:pt x="12832" y="8965"/>
                  </a:lnTo>
                  <a:lnTo>
                    <a:pt x="12737" y="7790"/>
                  </a:lnTo>
                  <a:lnTo>
                    <a:pt x="12623" y="6634"/>
                  </a:lnTo>
                  <a:lnTo>
                    <a:pt x="12623" y="6634"/>
                  </a:lnTo>
                  <a:lnTo>
                    <a:pt x="12604" y="6577"/>
                  </a:lnTo>
                  <a:lnTo>
                    <a:pt x="12585" y="6539"/>
                  </a:lnTo>
                  <a:lnTo>
                    <a:pt x="12566" y="6502"/>
                  </a:lnTo>
                  <a:lnTo>
                    <a:pt x="12528" y="6483"/>
                  </a:lnTo>
                  <a:lnTo>
                    <a:pt x="12528" y="6483"/>
                  </a:lnTo>
                  <a:lnTo>
                    <a:pt x="12718" y="5800"/>
                  </a:lnTo>
                  <a:lnTo>
                    <a:pt x="12945" y="5118"/>
                  </a:lnTo>
                  <a:lnTo>
                    <a:pt x="13419" y="3772"/>
                  </a:lnTo>
                  <a:lnTo>
                    <a:pt x="13419" y="3772"/>
                  </a:lnTo>
                  <a:lnTo>
                    <a:pt x="13457" y="3640"/>
                  </a:lnTo>
                  <a:lnTo>
                    <a:pt x="13533" y="3507"/>
                  </a:lnTo>
                  <a:lnTo>
                    <a:pt x="13684" y="3260"/>
                  </a:lnTo>
                  <a:lnTo>
                    <a:pt x="13836" y="3014"/>
                  </a:lnTo>
                  <a:lnTo>
                    <a:pt x="13893" y="2881"/>
                  </a:lnTo>
                  <a:lnTo>
                    <a:pt x="13950" y="2749"/>
                  </a:lnTo>
                  <a:lnTo>
                    <a:pt x="13950" y="2749"/>
                  </a:lnTo>
                  <a:lnTo>
                    <a:pt x="13969" y="2654"/>
                  </a:lnTo>
                  <a:lnTo>
                    <a:pt x="13969" y="2559"/>
                  </a:lnTo>
                  <a:lnTo>
                    <a:pt x="13931" y="2445"/>
                  </a:lnTo>
                  <a:lnTo>
                    <a:pt x="13912" y="2408"/>
                  </a:lnTo>
                  <a:lnTo>
                    <a:pt x="13874" y="2370"/>
                  </a:lnTo>
                  <a:lnTo>
                    <a:pt x="13874" y="2370"/>
                  </a:lnTo>
                  <a:lnTo>
                    <a:pt x="13741" y="2275"/>
                  </a:lnTo>
                  <a:lnTo>
                    <a:pt x="13533" y="2161"/>
                  </a:lnTo>
                  <a:lnTo>
                    <a:pt x="13305" y="2047"/>
                  </a:lnTo>
                  <a:lnTo>
                    <a:pt x="13192" y="2010"/>
                  </a:lnTo>
                  <a:lnTo>
                    <a:pt x="13097" y="1991"/>
                  </a:lnTo>
                  <a:lnTo>
                    <a:pt x="13097" y="1991"/>
                  </a:lnTo>
                  <a:lnTo>
                    <a:pt x="13078" y="1934"/>
                  </a:lnTo>
                  <a:lnTo>
                    <a:pt x="13040" y="1896"/>
                  </a:lnTo>
                  <a:lnTo>
                    <a:pt x="13040" y="1896"/>
                  </a:lnTo>
                  <a:lnTo>
                    <a:pt x="12832" y="1763"/>
                  </a:lnTo>
                  <a:lnTo>
                    <a:pt x="12623" y="1668"/>
                  </a:lnTo>
                  <a:lnTo>
                    <a:pt x="12377" y="1593"/>
                  </a:lnTo>
                  <a:lnTo>
                    <a:pt x="12149" y="1574"/>
                  </a:lnTo>
                  <a:lnTo>
                    <a:pt x="12149" y="1574"/>
                  </a:lnTo>
                  <a:lnTo>
                    <a:pt x="12036" y="1574"/>
                  </a:lnTo>
                  <a:lnTo>
                    <a:pt x="12036" y="1574"/>
                  </a:lnTo>
                  <a:lnTo>
                    <a:pt x="11979" y="1593"/>
                  </a:lnTo>
                  <a:lnTo>
                    <a:pt x="11941" y="1612"/>
                  </a:lnTo>
                  <a:lnTo>
                    <a:pt x="11903" y="1649"/>
                  </a:lnTo>
                  <a:lnTo>
                    <a:pt x="11884" y="1706"/>
                  </a:lnTo>
                  <a:lnTo>
                    <a:pt x="11884" y="1706"/>
                  </a:lnTo>
                  <a:lnTo>
                    <a:pt x="11770" y="1991"/>
                  </a:lnTo>
                  <a:lnTo>
                    <a:pt x="11694" y="2275"/>
                  </a:lnTo>
                  <a:lnTo>
                    <a:pt x="11694" y="2275"/>
                  </a:lnTo>
                  <a:lnTo>
                    <a:pt x="11581" y="1858"/>
                  </a:lnTo>
                  <a:lnTo>
                    <a:pt x="11505" y="1422"/>
                  </a:lnTo>
                  <a:lnTo>
                    <a:pt x="11505" y="1422"/>
                  </a:lnTo>
                  <a:lnTo>
                    <a:pt x="11467" y="1176"/>
                  </a:lnTo>
                  <a:lnTo>
                    <a:pt x="11467" y="910"/>
                  </a:lnTo>
                  <a:lnTo>
                    <a:pt x="11448" y="645"/>
                  </a:lnTo>
                  <a:lnTo>
                    <a:pt x="11410" y="512"/>
                  </a:lnTo>
                  <a:lnTo>
                    <a:pt x="11372" y="398"/>
                  </a:lnTo>
                  <a:lnTo>
                    <a:pt x="11372" y="398"/>
                  </a:lnTo>
                  <a:lnTo>
                    <a:pt x="11315" y="304"/>
                  </a:lnTo>
                  <a:lnTo>
                    <a:pt x="11239" y="228"/>
                  </a:lnTo>
                  <a:lnTo>
                    <a:pt x="11126" y="152"/>
                  </a:lnTo>
                  <a:lnTo>
                    <a:pt x="11012" y="95"/>
                  </a:lnTo>
                  <a:lnTo>
                    <a:pt x="10898" y="57"/>
                  </a:lnTo>
                  <a:lnTo>
                    <a:pt x="10766" y="19"/>
                  </a:lnTo>
                  <a:lnTo>
                    <a:pt x="10633" y="0"/>
                  </a:lnTo>
                  <a:lnTo>
                    <a:pt x="10500"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74" name="Google Shape;74;p2"/>
          <p:cNvGrpSpPr/>
          <p:nvPr/>
        </p:nvGrpSpPr>
        <p:grpSpPr>
          <a:xfrm>
            <a:off x="4225982" y="429747"/>
            <a:ext cx="864242" cy="579176"/>
            <a:chOff x="-520650" y="4377063"/>
            <a:chExt cx="635425" cy="319375"/>
          </a:xfrm>
        </p:grpSpPr>
        <p:sp>
          <p:nvSpPr>
            <p:cNvPr id="75" name="Google Shape;75;p2"/>
            <p:cNvSpPr/>
            <p:nvPr/>
          </p:nvSpPr>
          <p:spPr>
            <a:xfrm>
              <a:off x="-520650" y="4412113"/>
              <a:ext cx="635425" cy="284325"/>
            </a:xfrm>
            <a:custGeom>
              <a:avLst/>
              <a:gdLst/>
              <a:ahLst/>
              <a:cxnLst/>
              <a:rect l="l" t="t" r="r" b="b"/>
              <a:pathLst>
                <a:path w="25417" h="11373" extrusionOk="0">
                  <a:moveTo>
                    <a:pt x="12851" y="1"/>
                  </a:moveTo>
                  <a:lnTo>
                    <a:pt x="12490" y="20"/>
                  </a:lnTo>
                  <a:lnTo>
                    <a:pt x="12111" y="76"/>
                  </a:lnTo>
                  <a:lnTo>
                    <a:pt x="11732" y="133"/>
                  </a:lnTo>
                  <a:lnTo>
                    <a:pt x="11353" y="228"/>
                  </a:lnTo>
                  <a:lnTo>
                    <a:pt x="10406" y="437"/>
                  </a:lnTo>
                  <a:lnTo>
                    <a:pt x="9458" y="664"/>
                  </a:lnTo>
                  <a:lnTo>
                    <a:pt x="8529" y="929"/>
                  </a:lnTo>
                  <a:lnTo>
                    <a:pt x="7600" y="1214"/>
                  </a:lnTo>
                  <a:lnTo>
                    <a:pt x="6842" y="1479"/>
                  </a:lnTo>
                  <a:lnTo>
                    <a:pt x="6084" y="1782"/>
                  </a:lnTo>
                  <a:lnTo>
                    <a:pt x="5364" y="2105"/>
                  </a:lnTo>
                  <a:lnTo>
                    <a:pt x="4644" y="2484"/>
                  </a:lnTo>
                  <a:lnTo>
                    <a:pt x="4303" y="2673"/>
                  </a:lnTo>
                  <a:lnTo>
                    <a:pt x="3961" y="2882"/>
                  </a:lnTo>
                  <a:lnTo>
                    <a:pt x="3620" y="3109"/>
                  </a:lnTo>
                  <a:lnTo>
                    <a:pt x="3298" y="3336"/>
                  </a:lnTo>
                  <a:lnTo>
                    <a:pt x="2976" y="3583"/>
                  </a:lnTo>
                  <a:lnTo>
                    <a:pt x="2654" y="3829"/>
                  </a:lnTo>
                  <a:lnTo>
                    <a:pt x="2350" y="4095"/>
                  </a:lnTo>
                  <a:lnTo>
                    <a:pt x="2047" y="4360"/>
                  </a:lnTo>
                  <a:lnTo>
                    <a:pt x="1839" y="4568"/>
                  </a:lnTo>
                  <a:lnTo>
                    <a:pt x="1630" y="4796"/>
                  </a:lnTo>
                  <a:lnTo>
                    <a:pt x="1403" y="5042"/>
                  </a:lnTo>
                  <a:lnTo>
                    <a:pt x="1194" y="5308"/>
                  </a:lnTo>
                  <a:lnTo>
                    <a:pt x="986" y="5592"/>
                  </a:lnTo>
                  <a:lnTo>
                    <a:pt x="777" y="5895"/>
                  </a:lnTo>
                  <a:lnTo>
                    <a:pt x="588" y="6198"/>
                  </a:lnTo>
                  <a:lnTo>
                    <a:pt x="417" y="6521"/>
                  </a:lnTo>
                  <a:lnTo>
                    <a:pt x="284" y="6843"/>
                  </a:lnTo>
                  <a:lnTo>
                    <a:pt x="152" y="7165"/>
                  </a:lnTo>
                  <a:lnTo>
                    <a:pt x="57" y="7487"/>
                  </a:lnTo>
                  <a:lnTo>
                    <a:pt x="19" y="7828"/>
                  </a:lnTo>
                  <a:lnTo>
                    <a:pt x="0" y="8151"/>
                  </a:lnTo>
                  <a:lnTo>
                    <a:pt x="0" y="8302"/>
                  </a:lnTo>
                  <a:lnTo>
                    <a:pt x="19" y="8473"/>
                  </a:lnTo>
                  <a:lnTo>
                    <a:pt x="57" y="8625"/>
                  </a:lnTo>
                  <a:lnTo>
                    <a:pt x="95" y="8795"/>
                  </a:lnTo>
                  <a:lnTo>
                    <a:pt x="152" y="8947"/>
                  </a:lnTo>
                  <a:lnTo>
                    <a:pt x="228" y="9098"/>
                  </a:lnTo>
                  <a:lnTo>
                    <a:pt x="322" y="9231"/>
                  </a:lnTo>
                  <a:lnTo>
                    <a:pt x="417" y="9364"/>
                  </a:lnTo>
                  <a:lnTo>
                    <a:pt x="512" y="9496"/>
                  </a:lnTo>
                  <a:lnTo>
                    <a:pt x="626" y="9610"/>
                  </a:lnTo>
                  <a:lnTo>
                    <a:pt x="891" y="9819"/>
                  </a:lnTo>
                  <a:lnTo>
                    <a:pt x="1175" y="9989"/>
                  </a:lnTo>
                  <a:lnTo>
                    <a:pt x="1478" y="10141"/>
                  </a:lnTo>
                  <a:lnTo>
                    <a:pt x="1801" y="10292"/>
                  </a:lnTo>
                  <a:lnTo>
                    <a:pt x="2388" y="10558"/>
                  </a:lnTo>
                  <a:lnTo>
                    <a:pt x="2786" y="10728"/>
                  </a:lnTo>
                  <a:lnTo>
                    <a:pt x="3165" y="10861"/>
                  </a:lnTo>
                  <a:lnTo>
                    <a:pt x="3544" y="10975"/>
                  </a:lnTo>
                  <a:lnTo>
                    <a:pt x="3942" y="11070"/>
                  </a:lnTo>
                  <a:lnTo>
                    <a:pt x="4340" y="11145"/>
                  </a:lnTo>
                  <a:lnTo>
                    <a:pt x="4738" y="11183"/>
                  </a:lnTo>
                  <a:lnTo>
                    <a:pt x="5136" y="11221"/>
                  </a:lnTo>
                  <a:lnTo>
                    <a:pt x="5553" y="11240"/>
                  </a:lnTo>
                  <a:lnTo>
                    <a:pt x="8036" y="11335"/>
                  </a:lnTo>
                  <a:lnTo>
                    <a:pt x="9287" y="11373"/>
                  </a:lnTo>
                  <a:lnTo>
                    <a:pt x="11277" y="11373"/>
                  </a:lnTo>
                  <a:lnTo>
                    <a:pt x="12017" y="11354"/>
                  </a:lnTo>
                  <a:lnTo>
                    <a:pt x="12756" y="11316"/>
                  </a:lnTo>
                  <a:lnTo>
                    <a:pt x="13476" y="11259"/>
                  </a:lnTo>
                  <a:lnTo>
                    <a:pt x="13893" y="11202"/>
                  </a:lnTo>
                  <a:lnTo>
                    <a:pt x="14291" y="11126"/>
                  </a:lnTo>
                  <a:lnTo>
                    <a:pt x="14708" y="11051"/>
                  </a:lnTo>
                  <a:lnTo>
                    <a:pt x="15125" y="10956"/>
                  </a:lnTo>
                  <a:lnTo>
                    <a:pt x="15921" y="10747"/>
                  </a:lnTo>
                  <a:lnTo>
                    <a:pt x="16736" y="10539"/>
                  </a:lnTo>
                  <a:lnTo>
                    <a:pt x="17608" y="10292"/>
                  </a:lnTo>
                  <a:lnTo>
                    <a:pt x="18461" y="10027"/>
                  </a:lnTo>
                  <a:lnTo>
                    <a:pt x="18878" y="9875"/>
                  </a:lnTo>
                  <a:lnTo>
                    <a:pt x="19295" y="9705"/>
                  </a:lnTo>
                  <a:lnTo>
                    <a:pt x="19693" y="9534"/>
                  </a:lnTo>
                  <a:lnTo>
                    <a:pt x="20110" y="9345"/>
                  </a:lnTo>
                  <a:lnTo>
                    <a:pt x="20451" y="9174"/>
                  </a:lnTo>
                  <a:lnTo>
                    <a:pt x="20792" y="9004"/>
                  </a:lnTo>
                  <a:lnTo>
                    <a:pt x="21133" y="8814"/>
                  </a:lnTo>
                  <a:lnTo>
                    <a:pt x="21474" y="8606"/>
                  </a:lnTo>
                  <a:lnTo>
                    <a:pt x="21797" y="8397"/>
                  </a:lnTo>
                  <a:lnTo>
                    <a:pt x="22119" y="8170"/>
                  </a:lnTo>
                  <a:lnTo>
                    <a:pt x="22441" y="7923"/>
                  </a:lnTo>
                  <a:lnTo>
                    <a:pt x="22744" y="7677"/>
                  </a:lnTo>
                  <a:lnTo>
                    <a:pt x="23047" y="7430"/>
                  </a:lnTo>
                  <a:lnTo>
                    <a:pt x="23332" y="7165"/>
                  </a:lnTo>
                  <a:lnTo>
                    <a:pt x="23616" y="6881"/>
                  </a:lnTo>
                  <a:lnTo>
                    <a:pt x="23900" y="6597"/>
                  </a:lnTo>
                  <a:lnTo>
                    <a:pt x="24147" y="6312"/>
                  </a:lnTo>
                  <a:lnTo>
                    <a:pt x="24393" y="6009"/>
                  </a:lnTo>
                  <a:lnTo>
                    <a:pt x="24640" y="5706"/>
                  </a:lnTo>
                  <a:lnTo>
                    <a:pt x="24848" y="5402"/>
                  </a:lnTo>
                  <a:lnTo>
                    <a:pt x="25019" y="5118"/>
                  </a:lnTo>
                  <a:lnTo>
                    <a:pt x="25170" y="4834"/>
                  </a:lnTo>
                  <a:lnTo>
                    <a:pt x="25284" y="4531"/>
                  </a:lnTo>
                  <a:lnTo>
                    <a:pt x="25360" y="4227"/>
                  </a:lnTo>
                  <a:lnTo>
                    <a:pt x="25398" y="3924"/>
                  </a:lnTo>
                  <a:lnTo>
                    <a:pt x="25417" y="3602"/>
                  </a:lnTo>
                  <a:lnTo>
                    <a:pt x="25379" y="3299"/>
                  </a:lnTo>
                  <a:lnTo>
                    <a:pt x="25341" y="3147"/>
                  </a:lnTo>
                  <a:lnTo>
                    <a:pt x="25303" y="2995"/>
                  </a:lnTo>
                  <a:lnTo>
                    <a:pt x="25246" y="2844"/>
                  </a:lnTo>
                  <a:lnTo>
                    <a:pt x="25170" y="2692"/>
                  </a:lnTo>
                  <a:lnTo>
                    <a:pt x="25075" y="2559"/>
                  </a:lnTo>
                  <a:lnTo>
                    <a:pt x="24981" y="2427"/>
                  </a:lnTo>
                  <a:lnTo>
                    <a:pt x="24772" y="2180"/>
                  </a:lnTo>
                  <a:lnTo>
                    <a:pt x="24526" y="1953"/>
                  </a:lnTo>
                  <a:lnTo>
                    <a:pt x="24242" y="1725"/>
                  </a:lnTo>
                  <a:lnTo>
                    <a:pt x="23976" y="1536"/>
                  </a:lnTo>
                  <a:lnTo>
                    <a:pt x="23692" y="1365"/>
                  </a:lnTo>
                  <a:lnTo>
                    <a:pt x="23427" y="1214"/>
                  </a:lnTo>
                  <a:lnTo>
                    <a:pt x="23142" y="1062"/>
                  </a:lnTo>
                  <a:lnTo>
                    <a:pt x="22858" y="929"/>
                  </a:lnTo>
                  <a:lnTo>
                    <a:pt x="22574" y="816"/>
                  </a:lnTo>
                  <a:lnTo>
                    <a:pt x="22270" y="721"/>
                  </a:lnTo>
                  <a:lnTo>
                    <a:pt x="21967" y="645"/>
                  </a:lnTo>
                  <a:lnTo>
                    <a:pt x="21664" y="588"/>
                  </a:lnTo>
                  <a:lnTo>
                    <a:pt x="21342" y="531"/>
                  </a:lnTo>
                  <a:lnTo>
                    <a:pt x="21038" y="493"/>
                  </a:lnTo>
                  <a:lnTo>
                    <a:pt x="21019" y="493"/>
                  </a:lnTo>
                  <a:lnTo>
                    <a:pt x="20944" y="512"/>
                  </a:lnTo>
                  <a:lnTo>
                    <a:pt x="20906" y="550"/>
                  </a:lnTo>
                  <a:lnTo>
                    <a:pt x="20887" y="588"/>
                  </a:lnTo>
                  <a:lnTo>
                    <a:pt x="20868" y="664"/>
                  </a:lnTo>
                  <a:lnTo>
                    <a:pt x="20887" y="721"/>
                  </a:lnTo>
                  <a:lnTo>
                    <a:pt x="20925" y="759"/>
                  </a:lnTo>
                  <a:lnTo>
                    <a:pt x="20963" y="816"/>
                  </a:lnTo>
                  <a:lnTo>
                    <a:pt x="21038" y="835"/>
                  </a:lnTo>
                  <a:lnTo>
                    <a:pt x="21399" y="873"/>
                  </a:lnTo>
                  <a:lnTo>
                    <a:pt x="21740" y="948"/>
                  </a:lnTo>
                  <a:lnTo>
                    <a:pt x="22100" y="1024"/>
                  </a:lnTo>
                  <a:lnTo>
                    <a:pt x="22441" y="1138"/>
                  </a:lnTo>
                  <a:lnTo>
                    <a:pt x="22763" y="1271"/>
                  </a:lnTo>
                  <a:lnTo>
                    <a:pt x="23085" y="1422"/>
                  </a:lnTo>
                  <a:lnTo>
                    <a:pt x="23408" y="1574"/>
                  </a:lnTo>
                  <a:lnTo>
                    <a:pt x="23730" y="1763"/>
                  </a:lnTo>
                  <a:lnTo>
                    <a:pt x="24052" y="2010"/>
                  </a:lnTo>
                  <a:lnTo>
                    <a:pt x="24374" y="2275"/>
                  </a:lnTo>
                  <a:lnTo>
                    <a:pt x="24640" y="2578"/>
                  </a:lnTo>
                  <a:lnTo>
                    <a:pt x="24772" y="2749"/>
                  </a:lnTo>
                  <a:lnTo>
                    <a:pt x="24886" y="2901"/>
                  </a:lnTo>
                  <a:lnTo>
                    <a:pt x="24962" y="3033"/>
                  </a:lnTo>
                  <a:lnTo>
                    <a:pt x="25019" y="3166"/>
                  </a:lnTo>
                  <a:lnTo>
                    <a:pt x="25057" y="3299"/>
                  </a:lnTo>
                  <a:lnTo>
                    <a:pt x="25094" y="3431"/>
                  </a:lnTo>
                  <a:lnTo>
                    <a:pt x="25094" y="3564"/>
                  </a:lnTo>
                  <a:lnTo>
                    <a:pt x="25094" y="3697"/>
                  </a:lnTo>
                  <a:lnTo>
                    <a:pt x="25075" y="3962"/>
                  </a:lnTo>
                  <a:lnTo>
                    <a:pt x="25019" y="4246"/>
                  </a:lnTo>
                  <a:lnTo>
                    <a:pt x="24924" y="4512"/>
                  </a:lnTo>
                  <a:lnTo>
                    <a:pt x="24810" y="4758"/>
                  </a:lnTo>
                  <a:lnTo>
                    <a:pt x="24696" y="5004"/>
                  </a:lnTo>
                  <a:lnTo>
                    <a:pt x="24526" y="5308"/>
                  </a:lnTo>
                  <a:lnTo>
                    <a:pt x="24336" y="5611"/>
                  </a:lnTo>
                  <a:lnTo>
                    <a:pt x="24128" y="5895"/>
                  </a:lnTo>
                  <a:lnTo>
                    <a:pt x="23900" y="6180"/>
                  </a:lnTo>
                  <a:lnTo>
                    <a:pt x="23654" y="6445"/>
                  </a:lnTo>
                  <a:lnTo>
                    <a:pt x="23389" y="6710"/>
                  </a:lnTo>
                  <a:lnTo>
                    <a:pt x="23123" y="6957"/>
                  </a:lnTo>
                  <a:lnTo>
                    <a:pt x="22839" y="7203"/>
                  </a:lnTo>
                  <a:lnTo>
                    <a:pt x="22536" y="7430"/>
                  </a:lnTo>
                  <a:lnTo>
                    <a:pt x="22251" y="7658"/>
                  </a:lnTo>
                  <a:lnTo>
                    <a:pt x="21645" y="8094"/>
                  </a:lnTo>
                  <a:lnTo>
                    <a:pt x="21019" y="8473"/>
                  </a:lnTo>
                  <a:lnTo>
                    <a:pt x="20432" y="8814"/>
                  </a:lnTo>
                  <a:lnTo>
                    <a:pt x="20091" y="9004"/>
                  </a:lnTo>
                  <a:lnTo>
                    <a:pt x="19750" y="9174"/>
                  </a:lnTo>
                  <a:lnTo>
                    <a:pt x="19048" y="9477"/>
                  </a:lnTo>
                  <a:lnTo>
                    <a:pt x="18328" y="9743"/>
                  </a:lnTo>
                  <a:lnTo>
                    <a:pt x="17589" y="9970"/>
                  </a:lnTo>
                  <a:lnTo>
                    <a:pt x="16850" y="10198"/>
                  </a:lnTo>
                  <a:lnTo>
                    <a:pt x="16092" y="10387"/>
                  </a:lnTo>
                  <a:lnTo>
                    <a:pt x="14594" y="10728"/>
                  </a:lnTo>
                  <a:lnTo>
                    <a:pt x="14196" y="10804"/>
                  </a:lnTo>
                  <a:lnTo>
                    <a:pt x="13798" y="10880"/>
                  </a:lnTo>
                  <a:lnTo>
                    <a:pt x="13400" y="10918"/>
                  </a:lnTo>
                  <a:lnTo>
                    <a:pt x="12983" y="10975"/>
                  </a:lnTo>
                  <a:lnTo>
                    <a:pt x="12168" y="11013"/>
                  </a:lnTo>
                  <a:lnTo>
                    <a:pt x="11334" y="11032"/>
                  </a:lnTo>
                  <a:lnTo>
                    <a:pt x="10519" y="11013"/>
                  </a:lnTo>
                  <a:lnTo>
                    <a:pt x="9704" y="10994"/>
                  </a:lnTo>
                  <a:lnTo>
                    <a:pt x="8074" y="10956"/>
                  </a:lnTo>
                  <a:lnTo>
                    <a:pt x="6520" y="10937"/>
                  </a:lnTo>
                  <a:lnTo>
                    <a:pt x="5743" y="10918"/>
                  </a:lnTo>
                  <a:lnTo>
                    <a:pt x="4985" y="10899"/>
                  </a:lnTo>
                  <a:lnTo>
                    <a:pt x="4549" y="10861"/>
                  </a:lnTo>
                  <a:lnTo>
                    <a:pt x="4132" y="10785"/>
                  </a:lnTo>
                  <a:lnTo>
                    <a:pt x="3734" y="10690"/>
                  </a:lnTo>
                  <a:lnTo>
                    <a:pt x="3336" y="10577"/>
                  </a:lnTo>
                  <a:lnTo>
                    <a:pt x="2938" y="10425"/>
                  </a:lnTo>
                  <a:lnTo>
                    <a:pt x="2540" y="10255"/>
                  </a:lnTo>
                  <a:lnTo>
                    <a:pt x="2161" y="10084"/>
                  </a:lnTo>
                  <a:lnTo>
                    <a:pt x="1782" y="9894"/>
                  </a:lnTo>
                  <a:lnTo>
                    <a:pt x="1384" y="9686"/>
                  </a:lnTo>
                  <a:lnTo>
                    <a:pt x="1175" y="9572"/>
                  </a:lnTo>
                  <a:lnTo>
                    <a:pt x="1005" y="9458"/>
                  </a:lnTo>
                  <a:lnTo>
                    <a:pt x="834" y="9326"/>
                  </a:lnTo>
                  <a:lnTo>
                    <a:pt x="682" y="9155"/>
                  </a:lnTo>
                  <a:lnTo>
                    <a:pt x="550" y="8985"/>
                  </a:lnTo>
                  <a:lnTo>
                    <a:pt x="455" y="8757"/>
                  </a:lnTo>
                  <a:lnTo>
                    <a:pt x="417" y="8568"/>
                  </a:lnTo>
                  <a:lnTo>
                    <a:pt x="379" y="8359"/>
                  </a:lnTo>
                  <a:lnTo>
                    <a:pt x="379" y="8151"/>
                  </a:lnTo>
                  <a:lnTo>
                    <a:pt x="398" y="7942"/>
                  </a:lnTo>
                  <a:lnTo>
                    <a:pt x="417" y="7734"/>
                  </a:lnTo>
                  <a:lnTo>
                    <a:pt x="455" y="7525"/>
                  </a:lnTo>
                  <a:lnTo>
                    <a:pt x="550" y="7146"/>
                  </a:lnTo>
                  <a:lnTo>
                    <a:pt x="682" y="6767"/>
                  </a:lnTo>
                  <a:lnTo>
                    <a:pt x="853" y="6426"/>
                  </a:lnTo>
                  <a:lnTo>
                    <a:pt x="1043" y="6085"/>
                  </a:lnTo>
                  <a:lnTo>
                    <a:pt x="1251" y="5763"/>
                  </a:lnTo>
                  <a:lnTo>
                    <a:pt x="1497" y="5459"/>
                  </a:lnTo>
                  <a:lnTo>
                    <a:pt x="1763" y="5156"/>
                  </a:lnTo>
                  <a:lnTo>
                    <a:pt x="2009" y="4872"/>
                  </a:lnTo>
                  <a:lnTo>
                    <a:pt x="2293" y="4606"/>
                  </a:lnTo>
                  <a:lnTo>
                    <a:pt x="2559" y="4341"/>
                  </a:lnTo>
                  <a:lnTo>
                    <a:pt x="2843" y="4095"/>
                  </a:lnTo>
                  <a:lnTo>
                    <a:pt x="3127" y="3867"/>
                  </a:lnTo>
                  <a:lnTo>
                    <a:pt x="3431" y="3640"/>
                  </a:lnTo>
                  <a:lnTo>
                    <a:pt x="3734" y="3412"/>
                  </a:lnTo>
                  <a:lnTo>
                    <a:pt x="4037" y="3204"/>
                  </a:lnTo>
                  <a:lnTo>
                    <a:pt x="4682" y="2825"/>
                  </a:lnTo>
                  <a:lnTo>
                    <a:pt x="5345" y="2484"/>
                  </a:lnTo>
                  <a:lnTo>
                    <a:pt x="6027" y="2161"/>
                  </a:lnTo>
                  <a:lnTo>
                    <a:pt x="6710" y="1877"/>
                  </a:lnTo>
                  <a:lnTo>
                    <a:pt x="7411" y="1631"/>
                  </a:lnTo>
                  <a:lnTo>
                    <a:pt x="8112" y="1384"/>
                  </a:lnTo>
                  <a:lnTo>
                    <a:pt x="8832" y="1176"/>
                  </a:lnTo>
                  <a:lnTo>
                    <a:pt x="9553" y="986"/>
                  </a:lnTo>
                  <a:lnTo>
                    <a:pt x="10273" y="797"/>
                  </a:lnTo>
                  <a:lnTo>
                    <a:pt x="10879" y="645"/>
                  </a:lnTo>
                  <a:lnTo>
                    <a:pt x="11505" y="493"/>
                  </a:lnTo>
                  <a:lnTo>
                    <a:pt x="11827" y="418"/>
                  </a:lnTo>
                  <a:lnTo>
                    <a:pt x="12149" y="361"/>
                  </a:lnTo>
                  <a:lnTo>
                    <a:pt x="12471" y="323"/>
                  </a:lnTo>
                  <a:lnTo>
                    <a:pt x="13059" y="323"/>
                  </a:lnTo>
                  <a:lnTo>
                    <a:pt x="13324" y="361"/>
                  </a:lnTo>
                  <a:lnTo>
                    <a:pt x="13571" y="418"/>
                  </a:lnTo>
                  <a:lnTo>
                    <a:pt x="13836" y="512"/>
                  </a:lnTo>
                  <a:lnTo>
                    <a:pt x="13893" y="531"/>
                  </a:lnTo>
                  <a:lnTo>
                    <a:pt x="13950" y="512"/>
                  </a:lnTo>
                  <a:lnTo>
                    <a:pt x="14007" y="493"/>
                  </a:lnTo>
                  <a:lnTo>
                    <a:pt x="14045" y="456"/>
                  </a:lnTo>
                  <a:lnTo>
                    <a:pt x="14064" y="399"/>
                  </a:lnTo>
                  <a:lnTo>
                    <a:pt x="14082" y="361"/>
                  </a:lnTo>
                  <a:lnTo>
                    <a:pt x="14082" y="304"/>
                  </a:lnTo>
                  <a:lnTo>
                    <a:pt x="14045" y="266"/>
                  </a:lnTo>
                  <a:lnTo>
                    <a:pt x="13988" y="228"/>
                  </a:lnTo>
                  <a:lnTo>
                    <a:pt x="13703" y="133"/>
                  </a:lnTo>
                  <a:lnTo>
                    <a:pt x="13419" y="58"/>
                  </a:lnTo>
                  <a:lnTo>
                    <a:pt x="13135" y="20"/>
                  </a:lnTo>
                  <a:lnTo>
                    <a:pt x="1285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6" name="Google Shape;76;p2"/>
            <p:cNvSpPr/>
            <p:nvPr/>
          </p:nvSpPr>
          <p:spPr>
            <a:xfrm>
              <a:off x="-520650" y="4412113"/>
              <a:ext cx="635425" cy="284325"/>
            </a:xfrm>
            <a:custGeom>
              <a:avLst/>
              <a:gdLst/>
              <a:ahLst/>
              <a:cxnLst/>
              <a:rect l="l" t="t" r="r" b="b"/>
              <a:pathLst>
                <a:path w="25417" h="11373" fill="none" extrusionOk="0">
                  <a:moveTo>
                    <a:pt x="12851" y="1"/>
                  </a:moveTo>
                  <a:lnTo>
                    <a:pt x="12851" y="1"/>
                  </a:lnTo>
                  <a:lnTo>
                    <a:pt x="12490" y="20"/>
                  </a:lnTo>
                  <a:lnTo>
                    <a:pt x="12111" y="76"/>
                  </a:lnTo>
                  <a:lnTo>
                    <a:pt x="11732" y="133"/>
                  </a:lnTo>
                  <a:lnTo>
                    <a:pt x="11353" y="228"/>
                  </a:lnTo>
                  <a:lnTo>
                    <a:pt x="11353" y="228"/>
                  </a:lnTo>
                  <a:lnTo>
                    <a:pt x="10406" y="437"/>
                  </a:lnTo>
                  <a:lnTo>
                    <a:pt x="9458" y="664"/>
                  </a:lnTo>
                  <a:lnTo>
                    <a:pt x="8529" y="929"/>
                  </a:lnTo>
                  <a:lnTo>
                    <a:pt x="7600" y="1214"/>
                  </a:lnTo>
                  <a:lnTo>
                    <a:pt x="7600" y="1214"/>
                  </a:lnTo>
                  <a:lnTo>
                    <a:pt x="6842" y="1479"/>
                  </a:lnTo>
                  <a:lnTo>
                    <a:pt x="6084" y="1782"/>
                  </a:lnTo>
                  <a:lnTo>
                    <a:pt x="5364" y="2105"/>
                  </a:lnTo>
                  <a:lnTo>
                    <a:pt x="4644" y="2484"/>
                  </a:lnTo>
                  <a:lnTo>
                    <a:pt x="4303" y="2673"/>
                  </a:lnTo>
                  <a:lnTo>
                    <a:pt x="3961" y="2882"/>
                  </a:lnTo>
                  <a:lnTo>
                    <a:pt x="3620" y="3109"/>
                  </a:lnTo>
                  <a:lnTo>
                    <a:pt x="3298" y="3336"/>
                  </a:lnTo>
                  <a:lnTo>
                    <a:pt x="2976" y="3583"/>
                  </a:lnTo>
                  <a:lnTo>
                    <a:pt x="2654" y="3829"/>
                  </a:lnTo>
                  <a:lnTo>
                    <a:pt x="2350" y="4095"/>
                  </a:lnTo>
                  <a:lnTo>
                    <a:pt x="2047" y="4360"/>
                  </a:lnTo>
                  <a:lnTo>
                    <a:pt x="2047" y="4360"/>
                  </a:lnTo>
                  <a:lnTo>
                    <a:pt x="1839" y="4568"/>
                  </a:lnTo>
                  <a:lnTo>
                    <a:pt x="1630" y="4796"/>
                  </a:lnTo>
                  <a:lnTo>
                    <a:pt x="1403" y="5042"/>
                  </a:lnTo>
                  <a:lnTo>
                    <a:pt x="1194" y="5308"/>
                  </a:lnTo>
                  <a:lnTo>
                    <a:pt x="986" y="5592"/>
                  </a:lnTo>
                  <a:lnTo>
                    <a:pt x="777" y="5895"/>
                  </a:lnTo>
                  <a:lnTo>
                    <a:pt x="588" y="6198"/>
                  </a:lnTo>
                  <a:lnTo>
                    <a:pt x="417" y="6521"/>
                  </a:lnTo>
                  <a:lnTo>
                    <a:pt x="284" y="6843"/>
                  </a:lnTo>
                  <a:lnTo>
                    <a:pt x="152" y="7165"/>
                  </a:lnTo>
                  <a:lnTo>
                    <a:pt x="57" y="7487"/>
                  </a:lnTo>
                  <a:lnTo>
                    <a:pt x="19" y="7828"/>
                  </a:lnTo>
                  <a:lnTo>
                    <a:pt x="0" y="8151"/>
                  </a:lnTo>
                  <a:lnTo>
                    <a:pt x="0" y="8302"/>
                  </a:lnTo>
                  <a:lnTo>
                    <a:pt x="19" y="8473"/>
                  </a:lnTo>
                  <a:lnTo>
                    <a:pt x="57" y="8625"/>
                  </a:lnTo>
                  <a:lnTo>
                    <a:pt x="95" y="8795"/>
                  </a:lnTo>
                  <a:lnTo>
                    <a:pt x="152" y="8947"/>
                  </a:lnTo>
                  <a:lnTo>
                    <a:pt x="228" y="9098"/>
                  </a:lnTo>
                  <a:lnTo>
                    <a:pt x="228" y="9098"/>
                  </a:lnTo>
                  <a:lnTo>
                    <a:pt x="322" y="9231"/>
                  </a:lnTo>
                  <a:lnTo>
                    <a:pt x="417" y="9364"/>
                  </a:lnTo>
                  <a:lnTo>
                    <a:pt x="512" y="9496"/>
                  </a:lnTo>
                  <a:lnTo>
                    <a:pt x="626" y="9610"/>
                  </a:lnTo>
                  <a:lnTo>
                    <a:pt x="891" y="9819"/>
                  </a:lnTo>
                  <a:lnTo>
                    <a:pt x="1175" y="9989"/>
                  </a:lnTo>
                  <a:lnTo>
                    <a:pt x="1478" y="10141"/>
                  </a:lnTo>
                  <a:lnTo>
                    <a:pt x="1801" y="10292"/>
                  </a:lnTo>
                  <a:lnTo>
                    <a:pt x="2388" y="10558"/>
                  </a:lnTo>
                  <a:lnTo>
                    <a:pt x="2388" y="10558"/>
                  </a:lnTo>
                  <a:lnTo>
                    <a:pt x="2786" y="10728"/>
                  </a:lnTo>
                  <a:lnTo>
                    <a:pt x="3165" y="10861"/>
                  </a:lnTo>
                  <a:lnTo>
                    <a:pt x="3544" y="10975"/>
                  </a:lnTo>
                  <a:lnTo>
                    <a:pt x="3942" y="11070"/>
                  </a:lnTo>
                  <a:lnTo>
                    <a:pt x="4340" y="11145"/>
                  </a:lnTo>
                  <a:lnTo>
                    <a:pt x="4738" y="11183"/>
                  </a:lnTo>
                  <a:lnTo>
                    <a:pt x="5136" y="11221"/>
                  </a:lnTo>
                  <a:lnTo>
                    <a:pt x="5553" y="11240"/>
                  </a:lnTo>
                  <a:lnTo>
                    <a:pt x="5553" y="11240"/>
                  </a:lnTo>
                  <a:lnTo>
                    <a:pt x="8036" y="11335"/>
                  </a:lnTo>
                  <a:lnTo>
                    <a:pt x="9287" y="11373"/>
                  </a:lnTo>
                  <a:lnTo>
                    <a:pt x="10538" y="11373"/>
                  </a:lnTo>
                  <a:lnTo>
                    <a:pt x="10538" y="11373"/>
                  </a:lnTo>
                  <a:lnTo>
                    <a:pt x="11277" y="11373"/>
                  </a:lnTo>
                  <a:lnTo>
                    <a:pt x="12017" y="11354"/>
                  </a:lnTo>
                  <a:lnTo>
                    <a:pt x="12756" y="11316"/>
                  </a:lnTo>
                  <a:lnTo>
                    <a:pt x="13476" y="11259"/>
                  </a:lnTo>
                  <a:lnTo>
                    <a:pt x="13476" y="11259"/>
                  </a:lnTo>
                  <a:lnTo>
                    <a:pt x="13893" y="11202"/>
                  </a:lnTo>
                  <a:lnTo>
                    <a:pt x="14291" y="11126"/>
                  </a:lnTo>
                  <a:lnTo>
                    <a:pt x="14708" y="11051"/>
                  </a:lnTo>
                  <a:lnTo>
                    <a:pt x="15125" y="10956"/>
                  </a:lnTo>
                  <a:lnTo>
                    <a:pt x="15921" y="10747"/>
                  </a:lnTo>
                  <a:lnTo>
                    <a:pt x="16736" y="10539"/>
                  </a:lnTo>
                  <a:lnTo>
                    <a:pt x="16736" y="10539"/>
                  </a:lnTo>
                  <a:lnTo>
                    <a:pt x="17608" y="10292"/>
                  </a:lnTo>
                  <a:lnTo>
                    <a:pt x="18461" y="10027"/>
                  </a:lnTo>
                  <a:lnTo>
                    <a:pt x="18878" y="9875"/>
                  </a:lnTo>
                  <a:lnTo>
                    <a:pt x="19295" y="9705"/>
                  </a:lnTo>
                  <a:lnTo>
                    <a:pt x="19693" y="9534"/>
                  </a:lnTo>
                  <a:lnTo>
                    <a:pt x="20110" y="9345"/>
                  </a:lnTo>
                  <a:lnTo>
                    <a:pt x="20110" y="9345"/>
                  </a:lnTo>
                  <a:lnTo>
                    <a:pt x="20451" y="9174"/>
                  </a:lnTo>
                  <a:lnTo>
                    <a:pt x="20792" y="9004"/>
                  </a:lnTo>
                  <a:lnTo>
                    <a:pt x="21133" y="8814"/>
                  </a:lnTo>
                  <a:lnTo>
                    <a:pt x="21474" y="8606"/>
                  </a:lnTo>
                  <a:lnTo>
                    <a:pt x="21797" y="8397"/>
                  </a:lnTo>
                  <a:lnTo>
                    <a:pt x="22119" y="8170"/>
                  </a:lnTo>
                  <a:lnTo>
                    <a:pt x="22441" y="7923"/>
                  </a:lnTo>
                  <a:lnTo>
                    <a:pt x="22744" y="7677"/>
                  </a:lnTo>
                  <a:lnTo>
                    <a:pt x="23047" y="7430"/>
                  </a:lnTo>
                  <a:lnTo>
                    <a:pt x="23332" y="7165"/>
                  </a:lnTo>
                  <a:lnTo>
                    <a:pt x="23616" y="6881"/>
                  </a:lnTo>
                  <a:lnTo>
                    <a:pt x="23900" y="6597"/>
                  </a:lnTo>
                  <a:lnTo>
                    <a:pt x="24147" y="6312"/>
                  </a:lnTo>
                  <a:lnTo>
                    <a:pt x="24393" y="6009"/>
                  </a:lnTo>
                  <a:lnTo>
                    <a:pt x="24640" y="5706"/>
                  </a:lnTo>
                  <a:lnTo>
                    <a:pt x="24848" y="5402"/>
                  </a:lnTo>
                  <a:lnTo>
                    <a:pt x="24848" y="5402"/>
                  </a:lnTo>
                  <a:lnTo>
                    <a:pt x="25019" y="5118"/>
                  </a:lnTo>
                  <a:lnTo>
                    <a:pt x="25170" y="4834"/>
                  </a:lnTo>
                  <a:lnTo>
                    <a:pt x="25284" y="4531"/>
                  </a:lnTo>
                  <a:lnTo>
                    <a:pt x="25360" y="4227"/>
                  </a:lnTo>
                  <a:lnTo>
                    <a:pt x="25398" y="3924"/>
                  </a:lnTo>
                  <a:lnTo>
                    <a:pt x="25417" y="3602"/>
                  </a:lnTo>
                  <a:lnTo>
                    <a:pt x="25379" y="3299"/>
                  </a:lnTo>
                  <a:lnTo>
                    <a:pt x="25341" y="3147"/>
                  </a:lnTo>
                  <a:lnTo>
                    <a:pt x="25303" y="2995"/>
                  </a:lnTo>
                  <a:lnTo>
                    <a:pt x="25303" y="2995"/>
                  </a:lnTo>
                  <a:lnTo>
                    <a:pt x="25246" y="2844"/>
                  </a:lnTo>
                  <a:lnTo>
                    <a:pt x="25170" y="2692"/>
                  </a:lnTo>
                  <a:lnTo>
                    <a:pt x="25075" y="2559"/>
                  </a:lnTo>
                  <a:lnTo>
                    <a:pt x="24981" y="2427"/>
                  </a:lnTo>
                  <a:lnTo>
                    <a:pt x="24772" y="2180"/>
                  </a:lnTo>
                  <a:lnTo>
                    <a:pt x="24526" y="1953"/>
                  </a:lnTo>
                  <a:lnTo>
                    <a:pt x="24242" y="1725"/>
                  </a:lnTo>
                  <a:lnTo>
                    <a:pt x="23976" y="1536"/>
                  </a:lnTo>
                  <a:lnTo>
                    <a:pt x="23692" y="1365"/>
                  </a:lnTo>
                  <a:lnTo>
                    <a:pt x="23427" y="1214"/>
                  </a:lnTo>
                  <a:lnTo>
                    <a:pt x="23427" y="1214"/>
                  </a:lnTo>
                  <a:lnTo>
                    <a:pt x="23142" y="1062"/>
                  </a:lnTo>
                  <a:lnTo>
                    <a:pt x="22858" y="929"/>
                  </a:lnTo>
                  <a:lnTo>
                    <a:pt x="22574" y="816"/>
                  </a:lnTo>
                  <a:lnTo>
                    <a:pt x="22270" y="721"/>
                  </a:lnTo>
                  <a:lnTo>
                    <a:pt x="21967" y="645"/>
                  </a:lnTo>
                  <a:lnTo>
                    <a:pt x="21664" y="588"/>
                  </a:lnTo>
                  <a:lnTo>
                    <a:pt x="21342" y="531"/>
                  </a:lnTo>
                  <a:lnTo>
                    <a:pt x="21038" y="493"/>
                  </a:lnTo>
                  <a:lnTo>
                    <a:pt x="21038" y="493"/>
                  </a:lnTo>
                  <a:lnTo>
                    <a:pt x="21019" y="493"/>
                  </a:lnTo>
                  <a:lnTo>
                    <a:pt x="21019" y="493"/>
                  </a:lnTo>
                  <a:lnTo>
                    <a:pt x="20944" y="512"/>
                  </a:lnTo>
                  <a:lnTo>
                    <a:pt x="20906" y="550"/>
                  </a:lnTo>
                  <a:lnTo>
                    <a:pt x="20887" y="588"/>
                  </a:lnTo>
                  <a:lnTo>
                    <a:pt x="20868" y="664"/>
                  </a:lnTo>
                  <a:lnTo>
                    <a:pt x="20887" y="721"/>
                  </a:lnTo>
                  <a:lnTo>
                    <a:pt x="20925" y="759"/>
                  </a:lnTo>
                  <a:lnTo>
                    <a:pt x="20963" y="816"/>
                  </a:lnTo>
                  <a:lnTo>
                    <a:pt x="21038" y="835"/>
                  </a:lnTo>
                  <a:lnTo>
                    <a:pt x="21038" y="835"/>
                  </a:lnTo>
                  <a:lnTo>
                    <a:pt x="21399" y="873"/>
                  </a:lnTo>
                  <a:lnTo>
                    <a:pt x="21740" y="948"/>
                  </a:lnTo>
                  <a:lnTo>
                    <a:pt x="22100" y="1024"/>
                  </a:lnTo>
                  <a:lnTo>
                    <a:pt x="22441" y="1138"/>
                  </a:lnTo>
                  <a:lnTo>
                    <a:pt x="22763" y="1271"/>
                  </a:lnTo>
                  <a:lnTo>
                    <a:pt x="23085" y="1422"/>
                  </a:lnTo>
                  <a:lnTo>
                    <a:pt x="23408" y="1574"/>
                  </a:lnTo>
                  <a:lnTo>
                    <a:pt x="23730" y="1763"/>
                  </a:lnTo>
                  <a:lnTo>
                    <a:pt x="23730" y="1763"/>
                  </a:lnTo>
                  <a:lnTo>
                    <a:pt x="24052" y="2010"/>
                  </a:lnTo>
                  <a:lnTo>
                    <a:pt x="24374" y="2275"/>
                  </a:lnTo>
                  <a:lnTo>
                    <a:pt x="24640" y="2578"/>
                  </a:lnTo>
                  <a:lnTo>
                    <a:pt x="24772" y="2749"/>
                  </a:lnTo>
                  <a:lnTo>
                    <a:pt x="24886" y="2901"/>
                  </a:lnTo>
                  <a:lnTo>
                    <a:pt x="24886" y="2901"/>
                  </a:lnTo>
                  <a:lnTo>
                    <a:pt x="24962" y="3033"/>
                  </a:lnTo>
                  <a:lnTo>
                    <a:pt x="25019" y="3166"/>
                  </a:lnTo>
                  <a:lnTo>
                    <a:pt x="25057" y="3299"/>
                  </a:lnTo>
                  <a:lnTo>
                    <a:pt x="25094" y="3431"/>
                  </a:lnTo>
                  <a:lnTo>
                    <a:pt x="25094" y="3564"/>
                  </a:lnTo>
                  <a:lnTo>
                    <a:pt x="25094" y="3697"/>
                  </a:lnTo>
                  <a:lnTo>
                    <a:pt x="25075" y="3962"/>
                  </a:lnTo>
                  <a:lnTo>
                    <a:pt x="25019" y="4246"/>
                  </a:lnTo>
                  <a:lnTo>
                    <a:pt x="24924" y="4512"/>
                  </a:lnTo>
                  <a:lnTo>
                    <a:pt x="24810" y="4758"/>
                  </a:lnTo>
                  <a:lnTo>
                    <a:pt x="24696" y="5004"/>
                  </a:lnTo>
                  <a:lnTo>
                    <a:pt x="24696" y="5004"/>
                  </a:lnTo>
                  <a:lnTo>
                    <a:pt x="24526" y="5308"/>
                  </a:lnTo>
                  <a:lnTo>
                    <a:pt x="24336" y="5611"/>
                  </a:lnTo>
                  <a:lnTo>
                    <a:pt x="24128" y="5895"/>
                  </a:lnTo>
                  <a:lnTo>
                    <a:pt x="23900" y="6180"/>
                  </a:lnTo>
                  <a:lnTo>
                    <a:pt x="23654" y="6445"/>
                  </a:lnTo>
                  <a:lnTo>
                    <a:pt x="23389" y="6710"/>
                  </a:lnTo>
                  <a:lnTo>
                    <a:pt x="23123" y="6957"/>
                  </a:lnTo>
                  <a:lnTo>
                    <a:pt x="22839" y="7203"/>
                  </a:lnTo>
                  <a:lnTo>
                    <a:pt x="22536" y="7430"/>
                  </a:lnTo>
                  <a:lnTo>
                    <a:pt x="22251" y="7658"/>
                  </a:lnTo>
                  <a:lnTo>
                    <a:pt x="21645" y="8094"/>
                  </a:lnTo>
                  <a:lnTo>
                    <a:pt x="21019" y="8473"/>
                  </a:lnTo>
                  <a:lnTo>
                    <a:pt x="20432" y="8814"/>
                  </a:lnTo>
                  <a:lnTo>
                    <a:pt x="20432" y="8814"/>
                  </a:lnTo>
                  <a:lnTo>
                    <a:pt x="20091" y="9004"/>
                  </a:lnTo>
                  <a:lnTo>
                    <a:pt x="19750" y="9174"/>
                  </a:lnTo>
                  <a:lnTo>
                    <a:pt x="19048" y="9477"/>
                  </a:lnTo>
                  <a:lnTo>
                    <a:pt x="18328" y="9743"/>
                  </a:lnTo>
                  <a:lnTo>
                    <a:pt x="17589" y="9970"/>
                  </a:lnTo>
                  <a:lnTo>
                    <a:pt x="16850" y="10198"/>
                  </a:lnTo>
                  <a:lnTo>
                    <a:pt x="16092" y="10387"/>
                  </a:lnTo>
                  <a:lnTo>
                    <a:pt x="14594" y="10728"/>
                  </a:lnTo>
                  <a:lnTo>
                    <a:pt x="14594" y="10728"/>
                  </a:lnTo>
                  <a:lnTo>
                    <a:pt x="14196" y="10804"/>
                  </a:lnTo>
                  <a:lnTo>
                    <a:pt x="13798" y="10880"/>
                  </a:lnTo>
                  <a:lnTo>
                    <a:pt x="13400" y="10918"/>
                  </a:lnTo>
                  <a:lnTo>
                    <a:pt x="12983" y="10975"/>
                  </a:lnTo>
                  <a:lnTo>
                    <a:pt x="12168" y="11013"/>
                  </a:lnTo>
                  <a:lnTo>
                    <a:pt x="11334" y="11032"/>
                  </a:lnTo>
                  <a:lnTo>
                    <a:pt x="11334" y="11032"/>
                  </a:lnTo>
                  <a:lnTo>
                    <a:pt x="10519" y="11013"/>
                  </a:lnTo>
                  <a:lnTo>
                    <a:pt x="9704" y="10994"/>
                  </a:lnTo>
                  <a:lnTo>
                    <a:pt x="8074" y="10956"/>
                  </a:lnTo>
                  <a:lnTo>
                    <a:pt x="8074" y="10956"/>
                  </a:lnTo>
                  <a:lnTo>
                    <a:pt x="6520" y="10937"/>
                  </a:lnTo>
                  <a:lnTo>
                    <a:pt x="5743" y="10918"/>
                  </a:lnTo>
                  <a:lnTo>
                    <a:pt x="4985" y="10899"/>
                  </a:lnTo>
                  <a:lnTo>
                    <a:pt x="4985" y="10899"/>
                  </a:lnTo>
                  <a:lnTo>
                    <a:pt x="4549" y="10861"/>
                  </a:lnTo>
                  <a:lnTo>
                    <a:pt x="4132" y="10785"/>
                  </a:lnTo>
                  <a:lnTo>
                    <a:pt x="3734" y="10690"/>
                  </a:lnTo>
                  <a:lnTo>
                    <a:pt x="3336" y="10577"/>
                  </a:lnTo>
                  <a:lnTo>
                    <a:pt x="2938" y="10425"/>
                  </a:lnTo>
                  <a:lnTo>
                    <a:pt x="2540" y="10255"/>
                  </a:lnTo>
                  <a:lnTo>
                    <a:pt x="2161" y="10084"/>
                  </a:lnTo>
                  <a:lnTo>
                    <a:pt x="1782" y="9894"/>
                  </a:lnTo>
                  <a:lnTo>
                    <a:pt x="1782" y="9894"/>
                  </a:lnTo>
                  <a:lnTo>
                    <a:pt x="1384" y="9686"/>
                  </a:lnTo>
                  <a:lnTo>
                    <a:pt x="1175" y="9572"/>
                  </a:lnTo>
                  <a:lnTo>
                    <a:pt x="1005" y="9458"/>
                  </a:lnTo>
                  <a:lnTo>
                    <a:pt x="834" y="9326"/>
                  </a:lnTo>
                  <a:lnTo>
                    <a:pt x="682" y="9155"/>
                  </a:lnTo>
                  <a:lnTo>
                    <a:pt x="550" y="8985"/>
                  </a:lnTo>
                  <a:lnTo>
                    <a:pt x="455" y="8757"/>
                  </a:lnTo>
                  <a:lnTo>
                    <a:pt x="455" y="8757"/>
                  </a:lnTo>
                  <a:lnTo>
                    <a:pt x="417" y="8568"/>
                  </a:lnTo>
                  <a:lnTo>
                    <a:pt x="379" y="8359"/>
                  </a:lnTo>
                  <a:lnTo>
                    <a:pt x="379" y="8151"/>
                  </a:lnTo>
                  <a:lnTo>
                    <a:pt x="398" y="7942"/>
                  </a:lnTo>
                  <a:lnTo>
                    <a:pt x="417" y="7734"/>
                  </a:lnTo>
                  <a:lnTo>
                    <a:pt x="455" y="7525"/>
                  </a:lnTo>
                  <a:lnTo>
                    <a:pt x="550" y="7146"/>
                  </a:lnTo>
                  <a:lnTo>
                    <a:pt x="550" y="7146"/>
                  </a:lnTo>
                  <a:lnTo>
                    <a:pt x="682" y="6767"/>
                  </a:lnTo>
                  <a:lnTo>
                    <a:pt x="853" y="6426"/>
                  </a:lnTo>
                  <a:lnTo>
                    <a:pt x="1043" y="6085"/>
                  </a:lnTo>
                  <a:lnTo>
                    <a:pt x="1251" y="5763"/>
                  </a:lnTo>
                  <a:lnTo>
                    <a:pt x="1497" y="5459"/>
                  </a:lnTo>
                  <a:lnTo>
                    <a:pt x="1763" y="5156"/>
                  </a:lnTo>
                  <a:lnTo>
                    <a:pt x="2009" y="4872"/>
                  </a:lnTo>
                  <a:lnTo>
                    <a:pt x="2293" y="4606"/>
                  </a:lnTo>
                  <a:lnTo>
                    <a:pt x="2293" y="4606"/>
                  </a:lnTo>
                  <a:lnTo>
                    <a:pt x="2559" y="4341"/>
                  </a:lnTo>
                  <a:lnTo>
                    <a:pt x="2843" y="4095"/>
                  </a:lnTo>
                  <a:lnTo>
                    <a:pt x="3127" y="3867"/>
                  </a:lnTo>
                  <a:lnTo>
                    <a:pt x="3431" y="3640"/>
                  </a:lnTo>
                  <a:lnTo>
                    <a:pt x="3734" y="3412"/>
                  </a:lnTo>
                  <a:lnTo>
                    <a:pt x="4037" y="3204"/>
                  </a:lnTo>
                  <a:lnTo>
                    <a:pt x="4682" y="2825"/>
                  </a:lnTo>
                  <a:lnTo>
                    <a:pt x="5345" y="2484"/>
                  </a:lnTo>
                  <a:lnTo>
                    <a:pt x="6027" y="2161"/>
                  </a:lnTo>
                  <a:lnTo>
                    <a:pt x="6710" y="1877"/>
                  </a:lnTo>
                  <a:lnTo>
                    <a:pt x="7411" y="1631"/>
                  </a:lnTo>
                  <a:lnTo>
                    <a:pt x="7411" y="1631"/>
                  </a:lnTo>
                  <a:lnTo>
                    <a:pt x="8112" y="1384"/>
                  </a:lnTo>
                  <a:lnTo>
                    <a:pt x="8832" y="1176"/>
                  </a:lnTo>
                  <a:lnTo>
                    <a:pt x="9553" y="986"/>
                  </a:lnTo>
                  <a:lnTo>
                    <a:pt x="10273" y="797"/>
                  </a:lnTo>
                  <a:lnTo>
                    <a:pt x="10273" y="797"/>
                  </a:lnTo>
                  <a:lnTo>
                    <a:pt x="10879" y="645"/>
                  </a:lnTo>
                  <a:lnTo>
                    <a:pt x="11505" y="493"/>
                  </a:lnTo>
                  <a:lnTo>
                    <a:pt x="11827" y="418"/>
                  </a:lnTo>
                  <a:lnTo>
                    <a:pt x="12149" y="361"/>
                  </a:lnTo>
                  <a:lnTo>
                    <a:pt x="12471" y="323"/>
                  </a:lnTo>
                  <a:lnTo>
                    <a:pt x="12775" y="323"/>
                  </a:lnTo>
                  <a:lnTo>
                    <a:pt x="12775" y="323"/>
                  </a:lnTo>
                  <a:lnTo>
                    <a:pt x="13059" y="323"/>
                  </a:lnTo>
                  <a:lnTo>
                    <a:pt x="13324" y="361"/>
                  </a:lnTo>
                  <a:lnTo>
                    <a:pt x="13571" y="418"/>
                  </a:lnTo>
                  <a:lnTo>
                    <a:pt x="13836" y="512"/>
                  </a:lnTo>
                  <a:lnTo>
                    <a:pt x="13836" y="512"/>
                  </a:lnTo>
                  <a:lnTo>
                    <a:pt x="13893" y="531"/>
                  </a:lnTo>
                  <a:lnTo>
                    <a:pt x="13893" y="531"/>
                  </a:lnTo>
                  <a:lnTo>
                    <a:pt x="13950" y="512"/>
                  </a:lnTo>
                  <a:lnTo>
                    <a:pt x="14007" y="493"/>
                  </a:lnTo>
                  <a:lnTo>
                    <a:pt x="14045" y="456"/>
                  </a:lnTo>
                  <a:lnTo>
                    <a:pt x="14064" y="399"/>
                  </a:lnTo>
                  <a:lnTo>
                    <a:pt x="14082" y="361"/>
                  </a:lnTo>
                  <a:lnTo>
                    <a:pt x="14082" y="304"/>
                  </a:lnTo>
                  <a:lnTo>
                    <a:pt x="14045" y="266"/>
                  </a:lnTo>
                  <a:lnTo>
                    <a:pt x="13988" y="228"/>
                  </a:lnTo>
                  <a:lnTo>
                    <a:pt x="13988" y="228"/>
                  </a:lnTo>
                  <a:lnTo>
                    <a:pt x="13703" y="133"/>
                  </a:lnTo>
                  <a:lnTo>
                    <a:pt x="13419" y="58"/>
                  </a:lnTo>
                  <a:lnTo>
                    <a:pt x="13135" y="20"/>
                  </a:lnTo>
                  <a:lnTo>
                    <a:pt x="1285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7" name="Google Shape;77;p2"/>
            <p:cNvSpPr/>
            <p:nvPr/>
          </p:nvSpPr>
          <p:spPr>
            <a:xfrm>
              <a:off x="-457175" y="4377063"/>
              <a:ext cx="507050" cy="285750"/>
            </a:xfrm>
            <a:custGeom>
              <a:avLst/>
              <a:gdLst/>
              <a:ahLst/>
              <a:cxnLst/>
              <a:rect l="l" t="t" r="r" b="b"/>
              <a:pathLst>
                <a:path w="20282" h="11430" extrusionOk="0">
                  <a:moveTo>
                    <a:pt x="15524" y="1308"/>
                  </a:moveTo>
                  <a:lnTo>
                    <a:pt x="15618" y="1346"/>
                  </a:lnTo>
                  <a:lnTo>
                    <a:pt x="15808" y="1422"/>
                  </a:lnTo>
                  <a:lnTo>
                    <a:pt x="15979" y="1497"/>
                  </a:lnTo>
                  <a:lnTo>
                    <a:pt x="16073" y="1535"/>
                  </a:lnTo>
                  <a:lnTo>
                    <a:pt x="16206" y="1535"/>
                  </a:lnTo>
                  <a:lnTo>
                    <a:pt x="16396" y="1554"/>
                  </a:lnTo>
                  <a:lnTo>
                    <a:pt x="16604" y="1573"/>
                  </a:lnTo>
                  <a:lnTo>
                    <a:pt x="16794" y="1592"/>
                  </a:lnTo>
                  <a:lnTo>
                    <a:pt x="16964" y="1649"/>
                  </a:lnTo>
                  <a:lnTo>
                    <a:pt x="17154" y="1706"/>
                  </a:lnTo>
                  <a:lnTo>
                    <a:pt x="17343" y="1782"/>
                  </a:lnTo>
                  <a:lnTo>
                    <a:pt x="17514" y="1877"/>
                  </a:lnTo>
                  <a:lnTo>
                    <a:pt x="17684" y="1971"/>
                  </a:lnTo>
                  <a:lnTo>
                    <a:pt x="17609" y="2085"/>
                  </a:lnTo>
                  <a:lnTo>
                    <a:pt x="17305" y="2256"/>
                  </a:lnTo>
                  <a:lnTo>
                    <a:pt x="16964" y="2388"/>
                  </a:lnTo>
                  <a:lnTo>
                    <a:pt x="16623" y="2502"/>
                  </a:lnTo>
                  <a:lnTo>
                    <a:pt x="16263" y="2578"/>
                  </a:lnTo>
                  <a:lnTo>
                    <a:pt x="15884" y="2635"/>
                  </a:lnTo>
                  <a:lnTo>
                    <a:pt x="15524" y="2673"/>
                  </a:lnTo>
                  <a:lnTo>
                    <a:pt x="15164" y="2710"/>
                  </a:lnTo>
                  <a:lnTo>
                    <a:pt x="14822" y="2710"/>
                  </a:lnTo>
                  <a:lnTo>
                    <a:pt x="14709" y="2729"/>
                  </a:lnTo>
                  <a:lnTo>
                    <a:pt x="14424" y="2710"/>
                  </a:lnTo>
                  <a:lnTo>
                    <a:pt x="14140" y="2692"/>
                  </a:lnTo>
                  <a:lnTo>
                    <a:pt x="13856" y="2654"/>
                  </a:lnTo>
                  <a:lnTo>
                    <a:pt x="13590" y="2616"/>
                  </a:lnTo>
                  <a:lnTo>
                    <a:pt x="13306" y="2559"/>
                  </a:lnTo>
                  <a:lnTo>
                    <a:pt x="13041" y="2483"/>
                  </a:lnTo>
                  <a:lnTo>
                    <a:pt x="12510" y="2293"/>
                  </a:lnTo>
                  <a:lnTo>
                    <a:pt x="12567" y="2199"/>
                  </a:lnTo>
                  <a:lnTo>
                    <a:pt x="12624" y="2104"/>
                  </a:lnTo>
                  <a:lnTo>
                    <a:pt x="12700" y="2047"/>
                  </a:lnTo>
                  <a:lnTo>
                    <a:pt x="12775" y="1971"/>
                  </a:lnTo>
                  <a:lnTo>
                    <a:pt x="12870" y="1933"/>
                  </a:lnTo>
                  <a:lnTo>
                    <a:pt x="12965" y="1895"/>
                  </a:lnTo>
                  <a:lnTo>
                    <a:pt x="13155" y="1839"/>
                  </a:lnTo>
                  <a:lnTo>
                    <a:pt x="13363" y="1801"/>
                  </a:lnTo>
                  <a:lnTo>
                    <a:pt x="13590" y="1782"/>
                  </a:lnTo>
                  <a:lnTo>
                    <a:pt x="13799" y="1763"/>
                  </a:lnTo>
                  <a:lnTo>
                    <a:pt x="14007" y="1725"/>
                  </a:lnTo>
                  <a:lnTo>
                    <a:pt x="14178" y="1668"/>
                  </a:lnTo>
                  <a:lnTo>
                    <a:pt x="14349" y="1611"/>
                  </a:lnTo>
                  <a:lnTo>
                    <a:pt x="14690" y="1497"/>
                  </a:lnTo>
                  <a:lnTo>
                    <a:pt x="15050" y="1384"/>
                  </a:lnTo>
                  <a:lnTo>
                    <a:pt x="15220" y="1327"/>
                  </a:lnTo>
                  <a:lnTo>
                    <a:pt x="15391" y="1308"/>
                  </a:lnTo>
                  <a:close/>
                  <a:moveTo>
                    <a:pt x="17912" y="2331"/>
                  </a:moveTo>
                  <a:lnTo>
                    <a:pt x="17779" y="2881"/>
                  </a:lnTo>
                  <a:lnTo>
                    <a:pt x="17628" y="3412"/>
                  </a:lnTo>
                  <a:lnTo>
                    <a:pt x="17476" y="3942"/>
                  </a:lnTo>
                  <a:lnTo>
                    <a:pt x="17438" y="4227"/>
                  </a:lnTo>
                  <a:lnTo>
                    <a:pt x="17400" y="4511"/>
                  </a:lnTo>
                  <a:lnTo>
                    <a:pt x="17040" y="4625"/>
                  </a:lnTo>
                  <a:lnTo>
                    <a:pt x="16680" y="4776"/>
                  </a:lnTo>
                  <a:lnTo>
                    <a:pt x="15998" y="5080"/>
                  </a:lnTo>
                  <a:lnTo>
                    <a:pt x="14955" y="5572"/>
                  </a:lnTo>
                  <a:lnTo>
                    <a:pt x="14633" y="5288"/>
                  </a:lnTo>
                  <a:lnTo>
                    <a:pt x="14330" y="5061"/>
                  </a:lnTo>
                  <a:lnTo>
                    <a:pt x="14007" y="4814"/>
                  </a:lnTo>
                  <a:lnTo>
                    <a:pt x="13837" y="4720"/>
                  </a:lnTo>
                  <a:lnTo>
                    <a:pt x="13666" y="4625"/>
                  </a:lnTo>
                  <a:lnTo>
                    <a:pt x="13496" y="4549"/>
                  </a:lnTo>
                  <a:lnTo>
                    <a:pt x="13325" y="4473"/>
                  </a:lnTo>
                  <a:lnTo>
                    <a:pt x="13192" y="4454"/>
                  </a:lnTo>
                  <a:lnTo>
                    <a:pt x="13079" y="4473"/>
                  </a:lnTo>
                  <a:lnTo>
                    <a:pt x="12946" y="4492"/>
                  </a:lnTo>
                  <a:lnTo>
                    <a:pt x="12681" y="4587"/>
                  </a:lnTo>
                  <a:lnTo>
                    <a:pt x="12131" y="2938"/>
                  </a:lnTo>
                  <a:lnTo>
                    <a:pt x="12093" y="2748"/>
                  </a:lnTo>
                  <a:lnTo>
                    <a:pt x="12055" y="2521"/>
                  </a:lnTo>
                  <a:lnTo>
                    <a:pt x="12396" y="2635"/>
                  </a:lnTo>
                  <a:lnTo>
                    <a:pt x="12643" y="2710"/>
                  </a:lnTo>
                  <a:lnTo>
                    <a:pt x="12927" y="2805"/>
                  </a:lnTo>
                  <a:lnTo>
                    <a:pt x="13192" y="2862"/>
                  </a:lnTo>
                  <a:lnTo>
                    <a:pt x="13458" y="2919"/>
                  </a:lnTo>
                  <a:lnTo>
                    <a:pt x="13742" y="2976"/>
                  </a:lnTo>
                  <a:lnTo>
                    <a:pt x="14311" y="3033"/>
                  </a:lnTo>
                  <a:lnTo>
                    <a:pt x="14860" y="3052"/>
                  </a:lnTo>
                  <a:lnTo>
                    <a:pt x="15107" y="3052"/>
                  </a:lnTo>
                  <a:lnTo>
                    <a:pt x="15372" y="3033"/>
                  </a:lnTo>
                  <a:lnTo>
                    <a:pt x="15694" y="3014"/>
                  </a:lnTo>
                  <a:lnTo>
                    <a:pt x="16073" y="2957"/>
                  </a:lnTo>
                  <a:lnTo>
                    <a:pt x="16471" y="2881"/>
                  </a:lnTo>
                  <a:lnTo>
                    <a:pt x="16869" y="2805"/>
                  </a:lnTo>
                  <a:lnTo>
                    <a:pt x="17248" y="2673"/>
                  </a:lnTo>
                  <a:lnTo>
                    <a:pt x="17419" y="2597"/>
                  </a:lnTo>
                  <a:lnTo>
                    <a:pt x="17609" y="2521"/>
                  </a:lnTo>
                  <a:lnTo>
                    <a:pt x="17760" y="2426"/>
                  </a:lnTo>
                  <a:lnTo>
                    <a:pt x="17912" y="2331"/>
                  </a:lnTo>
                  <a:close/>
                  <a:moveTo>
                    <a:pt x="19314" y="5137"/>
                  </a:moveTo>
                  <a:lnTo>
                    <a:pt x="19333" y="5250"/>
                  </a:lnTo>
                  <a:lnTo>
                    <a:pt x="19333" y="5383"/>
                  </a:lnTo>
                  <a:lnTo>
                    <a:pt x="19314" y="5516"/>
                  </a:lnTo>
                  <a:lnTo>
                    <a:pt x="19276" y="5648"/>
                  </a:lnTo>
                  <a:lnTo>
                    <a:pt x="19258" y="5705"/>
                  </a:lnTo>
                  <a:lnTo>
                    <a:pt x="19276" y="5743"/>
                  </a:lnTo>
                  <a:lnTo>
                    <a:pt x="19295" y="5781"/>
                  </a:lnTo>
                  <a:lnTo>
                    <a:pt x="19333" y="5819"/>
                  </a:lnTo>
                  <a:lnTo>
                    <a:pt x="19030" y="5819"/>
                  </a:lnTo>
                  <a:lnTo>
                    <a:pt x="18120" y="5838"/>
                  </a:lnTo>
                  <a:lnTo>
                    <a:pt x="17665" y="5857"/>
                  </a:lnTo>
                  <a:lnTo>
                    <a:pt x="17192" y="5895"/>
                  </a:lnTo>
                  <a:lnTo>
                    <a:pt x="17192" y="5895"/>
                  </a:lnTo>
                  <a:lnTo>
                    <a:pt x="17722" y="5686"/>
                  </a:lnTo>
                  <a:lnTo>
                    <a:pt x="18253" y="5497"/>
                  </a:lnTo>
                  <a:lnTo>
                    <a:pt x="18784" y="5307"/>
                  </a:lnTo>
                  <a:lnTo>
                    <a:pt x="19314" y="5137"/>
                  </a:lnTo>
                  <a:close/>
                  <a:moveTo>
                    <a:pt x="18878" y="4625"/>
                  </a:moveTo>
                  <a:lnTo>
                    <a:pt x="19030" y="4663"/>
                  </a:lnTo>
                  <a:lnTo>
                    <a:pt x="19144" y="4720"/>
                  </a:lnTo>
                  <a:lnTo>
                    <a:pt x="19239" y="4795"/>
                  </a:lnTo>
                  <a:lnTo>
                    <a:pt x="18310" y="5118"/>
                  </a:lnTo>
                  <a:lnTo>
                    <a:pt x="17400" y="5459"/>
                  </a:lnTo>
                  <a:lnTo>
                    <a:pt x="16490" y="5819"/>
                  </a:lnTo>
                  <a:lnTo>
                    <a:pt x="15618" y="6236"/>
                  </a:lnTo>
                  <a:lnTo>
                    <a:pt x="15429" y="6027"/>
                  </a:lnTo>
                  <a:lnTo>
                    <a:pt x="15220" y="5800"/>
                  </a:lnTo>
                  <a:lnTo>
                    <a:pt x="15637" y="5610"/>
                  </a:lnTo>
                  <a:lnTo>
                    <a:pt x="16206" y="5364"/>
                  </a:lnTo>
                  <a:lnTo>
                    <a:pt x="16850" y="5099"/>
                  </a:lnTo>
                  <a:lnTo>
                    <a:pt x="17192" y="4966"/>
                  </a:lnTo>
                  <a:lnTo>
                    <a:pt x="17533" y="4852"/>
                  </a:lnTo>
                  <a:lnTo>
                    <a:pt x="17609" y="4852"/>
                  </a:lnTo>
                  <a:lnTo>
                    <a:pt x="17646" y="4814"/>
                  </a:lnTo>
                  <a:lnTo>
                    <a:pt x="17950" y="4738"/>
                  </a:lnTo>
                  <a:lnTo>
                    <a:pt x="18215" y="4682"/>
                  </a:lnTo>
                  <a:lnTo>
                    <a:pt x="18480" y="4625"/>
                  </a:lnTo>
                  <a:close/>
                  <a:moveTo>
                    <a:pt x="10368" y="3923"/>
                  </a:moveTo>
                  <a:lnTo>
                    <a:pt x="10539" y="3980"/>
                  </a:lnTo>
                  <a:lnTo>
                    <a:pt x="10691" y="4056"/>
                  </a:lnTo>
                  <a:lnTo>
                    <a:pt x="10804" y="4132"/>
                  </a:lnTo>
                  <a:lnTo>
                    <a:pt x="10880" y="4208"/>
                  </a:lnTo>
                  <a:lnTo>
                    <a:pt x="10918" y="4284"/>
                  </a:lnTo>
                  <a:lnTo>
                    <a:pt x="10918" y="4340"/>
                  </a:lnTo>
                  <a:lnTo>
                    <a:pt x="10899" y="4397"/>
                  </a:lnTo>
                  <a:lnTo>
                    <a:pt x="10842" y="4454"/>
                  </a:lnTo>
                  <a:lnTo>
                    <a:pt x="10766" y="4511"/>
                  </a:lnTo>
                  <a:lnTo>
                    <a:pt x="10577" y="4606"/>
                  </a:lnTo>
                  <a:lnTo>
                    <a:pt x="10349" y="4682"/>
                  </a:lnTo>
                  <a:lnTo>
                    <a:pt x="9932" y="4795"/>
                  </a:lnTo>
                  <a:lnTo>
                    <a:pt x="9080" y="5004"/>
                  </a:lnTo>
                  <a:lnTo>
                    <a:pt x="8227" y="5174"/>
                  </a:lnTo>
                  <a:lnTo>
                    <a:pt x="6502" y="5497"/>
                  </a:lnTo>
                  <a:lnTo>
                    <a:pt x="6142" y="5591"/>
                  </a:lnTo>
                  <a:lnTo>
                    <a:pt x="5820" y="5686"/>
                  </a:lnTo>
                  <a:lnTo>
                    <a:pt x="5497" y="5819"/>
                  </a:lnTo>
                  <a:lnTo>
                    <a:pt x="5175" y="5970"/>
                  </a:lnTo>
                  <a:lnTo>
                    <a:pt x="4872" y="6160"/>
                  </a:lnTo>
                  <a:lnTo>
                    <a:pt x="4644" y="6293"/>
                  </a:lnTo>
                  <a:lnTo>
                    <a:pt x="4550" y="6331"/>
                  </a:lnTo>
                  <a:lnTo>
                    <a:pt x="4436" y="6350"/>
                  </a:lnTo>
                  <a:lnTo>
                    <a:pt x="4417" y="6331"/>
                  </a:lnTo>
                  <a:lnTo>
                    <a:pt x="4360" y="6331"/>
                  </a:lnTo>
                  <a:lnTo>
                    <a:pt x="4303" y="6293"/>
                  </a:lnTo>
                  <a:lnTo>
                    <a:pt x="4284" y="6255"/>
                  </a:lnTo>
                  <a:lnTo>
                    <a:pt x="4246" y="6198"/>
                  </a:lnTo>
                  <a:lnTo>
                    <a:pt x="4190" y="6065"/>
                  </a:lnTo>
                  <a:lnTo>
                    <a:pt x="4133" y="5933"/>
                  </a:lnTo>
                  <a:lnTo>
                    <a:pt x="3962" y="5686"/>
                  </a:lnTo>
                  <a:lnTo>
                    <a:pt x="3943" y="5648"/>
                  </a:lnTo>
                  <a:lnTo>
                    <a:pt x="3905" y="5629"/>
                  </a:lnTo>
                  <a:lnTo>
                    <a:pt x="3829" y="5610"/>
                  </a:lnTo>
                  <a:lnTo>
                    <a:pt x="3810" y="5610"/>
                  </a:lnTo>
                  <a:lnTo>
                    <a:pt x="4133" y="5421"/>
                  </a:lnTo>
                  <a:lnTo>
                    <a:pt x="4474" y="5231"/>
                  </a:lnTo>
                  <a:lnTo>
                    <a:pt x="4474" y="5307"/>
                  </a:lnTo>
                  <a:lnTo>
                    <a:pt x="4493" y="5364"/>
                  </a:lnTo>
                  <a:lnTo>
                    <a:pt x="4550" y="5421"/>
                  </a:lnTo>
                  <a:lnTo>
                    <a:pt x="4625" y="5440"/>
                  </a:lnTo>
                  <a:lnTo>
                    <a:pt x="4663" y="5421"/>
                  </a:lnTo>
                  <a:lnTo>
                    <a:pt x="5592" y="5212"/>
                  </a:lnTo>
                  <a:lnTo>
                    <a:pt x="6502" y="4985"/>
                  </a:lnTo>
                  <a:lnTo>
                    <a:pt x="7412" y="4738"/>
                  </a:lnTo>
                  <a:lnTo>
                    <a:pt x="8321" y="4473"/>
                  </a:lnTo>
                  <a:lnTo>
                    <a:pt x="8719" y="4322"/>
                  </a:lnTo>
                  <a:lnTo>
                    <a:pt x="9212" y="4132"/>
                  </a:lnTo>
                  <a:lnTo>
                    <a:pt x="9459" y="4056"/>
                  </a:lnTo>
                  <a:lnTo>
                    <a:pt x="9705" y="3980"/>
                  </a:lnTo>
                  <a:lnTo>
                    <a:pt x="9951" y="3923"/>
                  </a:lnTo>
                  <a:close/>
                  <a:moveTo>
                    <a:pt x="19921" y="6141"/>
                  </a:moveTo>
                  <a:lnTo>
                    <a:pt x="19921" y="6842"/>
                  </a:lnTo>
                  <a:lnTo>
                    <a:pt x="19352" y="6842"/>
                  </a:lnTo>
                  <a:lnTo>
                    <a:pt x="18954" y="6899"/>
                  </a:lnTo>
                  <a:lnTo>
                    <a:pt x="18556" y="6956"/>
                  </a:lnTo>
                  <a:lnTo>
                    <a:pt x="18158" y="7032"/>
                  </a:lnTo>
                  <a:lnTo>
                    <a:pt x="17362" y="7184"/>
                  </a:lnTo>
                  <a:lnTo>
                    <a:pt x="16964" y="7240"/>
                  </a:lnTo>
                  <a:lnTo>
                    <a:pt x="16566" y="7297"/>
                  </a:lnTo>
                  <a:lnTo>
                    <a:pt x="16509" y="7297"/>
                  </a:lnTo>
                  <a:lnTo>
                    <a:pt x="16471" y="7316"/>
                  </a:lnTo>
                  <a:lnTo>
                    <a:pt x="16433" y="7392"/>
                  </a:lnTo>
                  <a:lnTo>
                    <a:pt x="16130" y="6937"/>
                  </a:lnTo>
                  <a:lnTo>
                    <a:pt x="15827" y="6501"/>
                  </a:lnTo>
                  <a:lnTo>
                    <a:pt x="16035" y="6406"/>
                  </a:lnTo>
                  <a:lnTo>
                    <a:pt x="16111" y="6406"/>
                  </a:lnTo>
                  <a:lnTo>
                    <a:pt x="16452" y="6331"/>
                  </a:lnTo>
                  <a:lnTo>
                    <a:pt x="16813" y="6274"/>
                  </a:lnTo>
                  <a:lnTo>
                    <a:pt x="17154" y="6217"/>
                  </a:lnTo>
                  <a:lnTo>
                    <a:pt x="17514" y="6198"/>
                  </a:lnTo>
                  <a:lnTo>
                    <a:pt x="18253" y="6160"/>
                  </a:lnTo>
                  <a:lnTo>
                    <a:pt x="18973" y="6141"/>
                  </a:lnTo>
                  <a:close/>
                  <a:moveTo>
                    <a:pt x="11259" y="5099"/>
                  </a:moveTo>
                  <a:lnTo>
                    <a:pt x="11430" y="5231"/>
                  </a:lnTo>
                  <a:lnTo>
                    <a:pt x="11619" y="5345"/>
                  </a:lnTo>
                  <a:lnTo>
                    <a:pt x="11828" y="5440"/>
                  </a:lnTo>
                  <a:lnTo>
                    <a:pt x="12055" y="5516"/>
                  </a:lnTo>
                  <a:lnTo>
                    <a:pt x="12510" y="5648"/>
                  </a:lnTo>
                  <a:lnTo>
                    <a:pt x="12719" y="5724"/>
                  </a:lnTo>
                  <a:lnTo>
                    <a:pt x="12908" y="5800"/>
                  </a:lnTo>
                  <a:lnTo>
                    <a:pt x="13211" y="5952"/>
                  </a:lnTo>
                  <a:lnTo>
                    <a:pt x="13496" y="6103"/>
                  </a:lnTo>
                  <a:lnTo>
                    <a:pt x="13780" y="6274"/>
                  </a:lnTo>
                  <a:lnTo>
                    <a:pt x="14045" y="6463"/>
                  </a:lnTo>
                  <a:lnTo>
                    <a:pt x="14311" y="6672"/>
                  </a:lnTo>
                  <a:lnTo>
                    <a:pt x="14557" y="6880"/>
                  </a:lnTo>
                  <a:lnTo>
                    <a:pt x="14785" y="7127"/>
                  </a:lnTo>
                  <a:lnTo>
                    <a:pt x="15012" y="7354"/>
                  </a:lnTo>
                  <a:lnTo>
                    <a:pt x="14709" y="7411"/>
                  </a:lnTo>
                  <a:lnTo>
                    <a:pt x="14405" y="7468"/>
                  </a:lnTo>
                  <a:lnTo>
                    <a:pt x="14121" y="7563"/>
                  </a:lnTo>
                  <a:lnTo>
                    <a:pt x="13837" y="7657"/>
                  </a:lnTo>
                  <a:lnTo>
                    <a:pt x="13799" y="7695"/>
                  </a:lnTo>
                  <a:lnTo>
                    <a:pt x="13761" y="7714"/>
                  </a:lnTo>
                  <a:lnTo>
                    <a:pt x="13534" y="7506"/>
                  </a:lnTo>
                  <a:lnTo>
                    <a:pt x="13249" y="7316"/>
                  </a:lnTo>
                  <a:lnTo>
                    <a:pt x="12965" y="7146"/>
                  </a:lnTo>
                  <a:lnTo>
                    <a:pt x="12662" y="6994"/>
                  </a:lnTo>
                  <a:lnTo>
                    <a:pt x="12358" y="6861"/>
                  </a:lnTo>
                  <a:lnTo>
                    <a:pt x="12036" y="6748"/>
                  </a:lnTo>
                  <a:lnTo>
                    <a:pt x="11430" y="6539"/>
                  </a:lnTo>
                  <a:lnTo>
                    <a:pt x="11127" y="6463"/>
                  </a:lnTo>
                  <a:lnTo>
                    <a:pt x="10823" y="6368"/>
                  </a:lnTo>
                  <a:lnTo>
                    <a:pt x="10501" y="6312"/>
                  </a:lnTo>
                  <a:lnTo>
                    <a:pt x="10198" y="6255"/>
                  </a:lnTo>
                  <a:lnTo>
                    <a:pt x="9876" y="6217"/>
                  </a:lnTo>
                  <a:lnTo>
                    <a:pt x="9553" y="6179"/>
                  </a:lnTo>
                  <a:lnTo>
                    <a:pt x="9250" y="6179"/>
                  </a:lnTo>
                  <a:lnTo>
                    <a:pt x="8928" y="6160"/>
                  </a:lnTo>
                  <a:lnTo>
                    <a:pt x="8833" y="6160"/>
                  </a:lnTo>
                  <a:lnTo>
                    <a:pt x="9023" y="6122"/>
                  </a:lnTo>
                  <a:lnTo>
                    <a:pt x="9686" y="6027"/>
                  </a:lnTo>
                  <a:lnTo>
                    <a:pt x="10027" y="5970"/>
                  </a:lnTo>
                  <a:lnTo>
                    <a:pt x="10330" y="5895"/>
                  </a:lnTo>
                  <a:lnTo>
                    <a:pt x="10482" y="5838"/>
                  </a:lnTo>
                  <a:lnTo>
                    <a:pt x="10634" y="5781"/>
                  </a:lnTo>
                  <a:lnTo>
                    <a:pt x="10766" y="5705"/>
                  </a:lnTo>
                  <a:lnTo>
                    <a:pt x="10880" y="5610"/>
                  </a:lnTo>
                  <a:lnTo>
                    <a:pt x="10994" y="5516"/>
                  </a:lnTo>
                  <a:lnTo>
                    <a:pt x="11108" y="5402"/>
                  </a:lnTo>
                  <a:lnTo>
                    <a:pt x="11183" y="5250"/>
                  </a:lnTo>
                  <a:lnTo>
                    <a:pt x="11259" y="5099"/>
                  </a:lnTo>
                  <a:close/>
                  <a:moveTo>
                    <a:pt x="5289" y="3905"/>
                  </a:moveTo>
                  <a:lnTo>
                    <a:pt x="5346" y="3942"/>
                  </a:lnTo>
                  <a:lnTo>
                    <a:pt x="5403" y="3961"/>
                  </a:lnTo>
                  <a:lnTo>
                    <a:pt x="5440" y="4018"/>
                  </a:lnTo>
                  <a:lnTo>
                    <a:pt x="5516" y="4132"/>
                  </a:lnTo>
                  <a:lnTo>
                    <a:pt x="5554" y="4284"/>
                  </a:lnTo>
                  <a:lnTo>
                    <a:pt x="5592" y="4454"/>
                  </a:lnTo>
                  <a:lnTo>
                    <a:pt x="5611" y="4606"/>
                  </a:lnTo>
                  <a:lnTo>
                    <a:pt x="5630" y="4871"/>
                  </a:lnTo>
                  <a:lnTo>
                    <a:pt x="4815" y="5061"/>
                  </a:lnTo>
                  <a:lnTo>
                    <a:pt x="4967" y="4985"/>
                  </a:lnTo>
                  <a:lnTo>
                    <a:pt x="5024" y="4947"/>
                  </a:lnTo>
                  <a:lnTo>
                    <a:pt x="5042" y="4890"/>
                  </a:lnTo>
                  <a:lnTo>
                    <a:pt x="5061" y="4852"/>
                  </a:lnTo>
                  <a:lnTo>
                    <a:pt x="5042" y="4795"/>
                  </a:lnTo>
                  <a:lnTo>
                    <a:pt x="5024" y="4757"/>
                  </a:lnTo>
                  <a:lnTo>
                    <a:pt x="4986" y="4720"/>
                  </a:lnTo>
                  <a:lnTo>
                    <a:pt x="4929" y="4682"/>
                  </a:lnTo>
                  <a:lnTo>
                    <a:pt x="4872" y="4682"/>
                  </a:lnTo>
                  <a:lnTo>
                    <a:pt x="4796" y="4701"/>
                  </a:lnTo>
                  <a:lnTo>
                    <a:pt x="4474" y="4852"/>
                  </a:lnTo>
                  <a:lnTo>
                    <a:pt x="4171" y="5023"/>
                  </a:lnTo>
                  <a:lnTo>
                    <a:pt x="3848" y="5193"/>
                  </a:lnTo>
                  <a:lnTo>
                    <a:pt x="3545" y="5383"/>
                  </a:lnTo>
                  <a:lnTo>
                    <a:pt x="3261" y="5591"/>
                  </a:lnTo>
                  <a:lnTo>
                    <a:pt x="2977" y="5800"/>
                  </a:lnTo>
                  <a:lnTo>
                    <a:pt x="2692" y="6027"/>
                  </a:lnTo>
                  <a:lnTo>
                    <a:pt x="2427" y="6255"/>
                  </a:lnTo>
                  <a:lnTo>
                    <a:pt x="2180" y="6482"/>
                  </a:lnTo>
                  <a:lnTo>
                    <a:pt x="1953" y="6729"/>
                  </a:lnTo>
                  <a:lnTo>
                    <a:pt x="1745" y="6975"/>
                  </a:lnTo>
                  <a:lnTo>
                    <a:pt x="1536" y="7240"/>
                  </a:lnTo>
                  <a:lnTo>
                    <a:pt x="1441" y="7373"/>
                  </a:lnTo>
                  <a:lnTo>
                    <a:pt x="1347" y="7525"/>
                  </a:lnTo>
                  <a:lnTo>
                    <a:pt x="1271" y="7600"/>
                  </a:lnTo>
                  <a:lnTo>
                    <a:pt x="1214" y="7657"/>
                  </a:lnTo>
                  <a:lnTo>
                    <a:pt x="1138" y="7714"/>
                  </a:lnTo>
                  <a:lnTo>
                    <a:pt x="1062" y="7733"/>
                  </a:lnTo>
                  <a:lnTo>
                    <a:pt x="1005" y="7714"/>
                  </a:lnTo>
                  <a:lnTo>
                    <a:pt x="361" y="7563"/>
                  </a:lnTo>
                  <a:lnTo>
                    <a:pt x="437" y="7373"/>
                  </a:lnTo>
                  <a:lnTo>
                    <a:pt x="532" y="7184"/>
                  </a:lnTo>
                  <a:lnTo>
                    <a:pt x="626" y="7013"/>
                  </a:lnTo>
                  <a:lnTo>
                    <a:pt x="759" y="6842"/>
                  </a:lnTo>
                  <a:lnTo>
                    <a:pt x="911" y="6672"/>
                  </a:lnTo>
                  <a:lnTo>
                    <a:pt x="1062" y="6520"/>
                  </a:lnTo>
                  <a:lnTo>
                    <a:pt x="1384" y="6236"/>
                  </a:lnTo>
                  <a:lnTo>
                    <a:pt x="1745" y="5970"/>
                  </a:lnTo>
                  <a:lnTo>
                    <a:pt x="2124" y="5705"/>
                  </a:lnTo>
                  <a:lnTo>
                    <a:pt x="2806" y="5250"/>
                  </a:lnTo>
                  <a:lnTo>
                    <a:pt x="3412" y="4833"/>
                  </a:lnTo>
                  <a:lnTo>
                    <a:pt x="4057" y="4435"/>
                  </a:lnTo>
                  <a:lnTo>
                    <a:pt x="4284" y="4284"/>
                  </a:lnTo>
                  <a:lnTo>
                    <a:pt x="4531" y="4170"/>
                  </a:lnTo>
                  <a:lnTo>
                    <a:pt x="4777" y="4056"/>
                  </a:lnTo>
                  <a:lnTo>
                    <a:pt x="5024" y="3942"/>
                  </a:lnTo>
                  <a:lnTo>
                    <a:pt x="5118" y="3905"/>
                  </a:lnTo>
                  <a:close/>
                  <a:moveTo>
                    <a:pt x="7033" y="6937"/>
                  </a:moveTo>
                  <a:lnTo>
                    <a:pt x="7829" y="7070"/>
                  </a:lnTo>
                  <a:lnTo>
                    <a:pt x="8606" y="7240"/>
                  </a:lnTo>
                  <a:lnTo>
                    <a:pt x="9383" y="7430"/>
                  </a:lnTo>
                  <a:lnTo>
                    <a:pt x="10141" y="7657"/>
                  </a:lnTo>
                  <a:lnTo>
                    <a:pt x="9932" y="7733"/>
                  </a:lnTo>
                  <a:lnTo>
                    <a:pt x="9743" y="7809"/>
                  </a:lnTo>
                  <a:lnTo>
                    <a:pt x="9610" y="7847"/>
                  </a:lnTo>
                  <a:lnTo>
                    <a:pt x="9553" y="7809"/>
                  </a:lnTo>
                  <a:lnTo>
                    <a:pt x="9440" y="7809"/>
                  </a:lnTo>
                  <a:lnTo>
                    <a:pt x="9402" y="7828"/>
                  </a:lnTo>
                  <a:lnTo>
                    <a:pt x="9345" y="7771"/>
                  </a:lnTo>
                  <a:lnTo>
                    <a:pt x="9307" y="7733"/>
                  </a:lnTo>
                  <a:lnTo>
                    <a:pt x="9250" y="7733"/>
                  </a:lnTo>
                  <a:lnTo>
                    <a:pt x="9174" y="7752"/>
                  </a:lnTo>
                  <a:lnTo>
                    <a:pt x="9136" y="7714"/>
                  </a:lnTo>
                  <a:lnTo>
                    <a:pt x="9080" y="7714"/>
                  </a:lnTo>
                  <a:lnTo>
                    <a:pt x="8795" y="7676"/>
                  </a:lnTo>
                  <a:lnTo>
                    <a:pt x="8549" y="7676"/>
                  </a:lnTo>
                  <a:lnTo>
                    <a:pt x="8302" y="7695"/>
                  </a:lnTo>
                  <a:lnTo>
                    <a:pt x="8246" y="7657"/>
                  </a:lnTo>
                  <a:lnTo>
                    <a:pt x="8170" y="7657"/>
                  </a:lnTo>
                  <a:lnTo>
                    <a:pt x="7393" y="7790"/>
                  </a:lnTo>
                  <a:lnTo>
                    <a:pt x="6635" y="7942"/>
                  </a:lnTo>
                  <a:lnTo>
                    <a:pt x="6616" y="7923"/>
                  </a:lnTo>
                  <a:lnTo>
                    <a:pt x="6521" y="7885"/>
                  </a:lnTo>
                  <a:lnTo>
                    <a:pt x="5933" y="7885"/>
                  </a:lnTo>
                  <a:lnTo>
                    <a:pt x="6976" y="6994"/>
                  </a:lnTo>
                  <a:lnTo>
                    <a:pt x="7033" y="6937"/>
                  </a:lnTo>
                  <a:close/>
                  <a:moveTo>
                    <a:pt x="19921" y="7165"/>
                  </a:moveTo>
                  <a:lnTo>
                    <a:pt x="19883" y="7354"/>
                  </a:lnTo>
                  <a:lnTo>
                    <a:pt x="19845" y="7430"/>
                  </a:lnTo>
                  <a:lnTo>
                    <a:pt x="19807" y="7506"/>
                  </a:lnTo>
                  <a:lnTo>
                    <a:pt x="19750" y="7544"/>
                  </a:lnTo>
                  <a:lnTo>
                    <a:pt x="19675" y="7582"/>
                  </a:lnTo>
                  <a:lnTo>
                    <a:pt x="19580" y="7619"/>
                  </a:lnTo>
                  <a:lnTo>
                    <a:pt x="19447" y="7638"/>
                  </a:lnTo>
                  <a:lnTo>
                    <a:pt x="19087" y="7695"/>
                  </a:lnTo>
                  <a:lnTo>
                    <a:pt x="18708" y="7771"/>
                  </a:lnTo>
                  <a:lnTo>
                    <a:pt x="16869" y="8150"/>
                  </a:lnTo>
                  <a:lnTo>
                    <a:pt x="16566" y="7619"/>
                  </a:lnTo>
                  <a:lnTo>
                    <a:pt x="16964" y="7582"/>
                  </a:lnTo>
                  <a:lnTo>
                    <a:pt x="17362" y="7506"/>
                  </a:lnTo>
                  <a:lnTo>
                    <a:pt x="18158" y="7354"/>
                  </a:lnTo>
                  <a:lnTo>
                    <a:pt x="18556" y="7278"/>
                  </a:lnTo>
                  <a:lnTo>
                    <a:pt x="18973" y="7221"/>
                  </a:lnTo>
                  <a:lnTo>
                    <a:pt x="19371" y="7184"/>
                  </a:lnTo>
                  <a:lnTo>
                    <a:pt x="19769" y="7165"/>
                  </a:lnTo>
                  <a:close/>
                  <a:moveTo>
                    <a:pt x="6578" y="6918"/>
                  </a:moveTo>
                  <a:lnTo>
                    <a:pt x="5649" y="7695"/>
                  </a:lnTo>
                  <a:lnTo>
                    <a:pt x="5611" y="7733"/>
                  </a:lnTo>
                  <a:lnTo>
                    <a:pt x="5592" y="7771"/>
                  </a:lnTo>
                  <a:lnTo>
                    <a:pt x="5592" y="7847"/>
                  </a:lnTo>
                  <a:lnTo>
                    <a:pt x="4398" y="8169"/>
                  </a:lnTo>
                  <a:lnTo>
                    <a:pt x="4493" y="8055"/>
                  </a:lnTo>
                  <a:lnTo>
                    <a:pt x="4607" y="7942"/>
                  </a:lnTo>
                  <a:lnTo>
                    <a:pt x="4834" y="7733"/>
                  </a:lnTo>
                  <a:lnTo>
                    <a:pt x="5099" y="7563"/>
                  </a:lnTo>
                  <a:lnTo>
                    <a:pt x="5384" y="7392"/>
                  </a:lnTo>
                  <a:lnTo>
                    <a:pt x="5687" y="7259"/>
                  </a:lnTo>
                  <a:lnTo>
                    <a:pt x="5990" y="7127"/>
                  </a:lnTo>
                  <a:lnTo>
                    <a:pt x="6578" y="6918"/>
                  </a:lnTo>
                  <a:close/>
                  <a:moveTo>
                    <a:pt x="3678" y="5705"/>
                  </a:moveTo>
                  <a:lnTo>
                    <a:pt x="3659" y="5781"/>
                  </a:lnTo>
                  <a:lnTo>
                    <a:pt x="3678" y="5857"/>
                  </a:lnTo>
                  <a:lnTo>
                    <a:pt x="3735" y="5952"/>
                  </a:lnTo>
                  <a:lnTo>
                    <a:pt x="3792" y="6084"/>
                  </a:lnTo>
                  <a:lnTo>
                    <a:pt x="3905" y="6350"/>
                  </a:lnTo>
                  <a:lnTo>
                    <a:pt x="3735" y="6425"/>
                  </a:lnTo>
                  <a:lnTo>
                    <a:pt x="3583" y="6520"/>
                  </a:lnTo>
                  <a:lnTo>
                    <a:pt x="3450" y="6634"/>
                  </a:lnTo>
                  <a:lnTo>
                    <a:pt x="3318" y="6748"/>
                  </a:lnTo>
                  <a:lnTo>
                    <a:pt x="3052" y="7032"/>
                  </a:lnTo>
                  <a:lnTo>
                    <a:pt x="2825" y="7278"/>
                  </a:lnTo>
                  <a:lnTo>
                    <a:pt x="2560" y="7563"/>
                  </a:lnTo>
                  <a:lnTo>
                    <a:pt x="2332" y="7866"/>
                  </a:lnTo>
                  <a:lnTo>
                    <a:pt x="1858" y="8472"/>
                  </a:lnTo>
                  <a:lnTo>
                    <a:pt x="1839" y="8321"/>
                  </a:lnTo>
                  <a:lnTo>
                    <a:pt x="1782" y="8169"/>
                  </a:lnTo>
                  <a:lnTo>
                    <a:pt x="1707" y="7999"/>
                  </a:lnTo>
                  <a:lnTo>
                    <a:pt x="1631" y="7866"/>
                  </a:lnTo>
                  <a:lnTo>
                    <a:pt x="1593" y="7809"/>
                  </a:lnTo>
                  <a:lnTo>
                    <a:pt x="1536" y="7790"/>
                  </a:lnTo>
                  <a:lnTo>
                    <a:pt x="1764" y="7487"/>
                  </a:lnTo>
                  <a:lnTo>
                    <a:pt x="2010" y="7202"/>
                  </a:lnTo>
                  <a:lnTo>
                    <a:pt x="2256" y="6918"/>
                  </a:lnTo>
                  <a:lnTo>
                    <a:pt x="2522" y="6653"/>
                  </a:lnTo>
                  <a:lnTo>
                    <a:pt x="2787" y="6406"/>
                  </a:lnTo>
                  <a:lnTo>
                    <a:pt x="3071" y="6160"/>
                  </a:lnTo>
                  <a:lnTo>
                    <a:pt x="3375" y="5933"/>
                  </a:lnTo>
                  <a:lnTo>
                    <a:pt x="3678" y="5705"/>
                  </a:lnTo>
                  <a:close/>
                  <a:moveTo>
                    <a:pt x="15088" y="7695"/>
                  </a:moveTo>
                  <a:lnTo>
                    <a:pt x="15069" y="7885"/>
                  </a:lnTo>
                  <a:lnTo>
                    <a:pt x="15031" y="8074"/>
                  </a:lnTo>
                  <a:lnTo>
                    <a:pt x="14993" y="8264"/>
                  </a:lnTo>
                  <a:lnTo>
                    <a:pt x="14936" y="8434"/>
                  </a:lnTo>
                  <a:lnTo>
                    <a:pt x="14159" y="8586"/>
                  </a:lnTo>
                  <a:lnTo>
                    <a:pt x="14159" y="8586"/>
                  </a:lnTo>
                  <a:lnTo>
                    <a:pt x="14197" y="8548"/>
                  </a:lnTo>
                  <a:lnTo>
                    <a:pt x="14216" y="8491"/>
                  </a:lnTo>
                  <a:lnTo>
                    <a:pt x="14235" y="8453"/>
                  </a:lnTo>
                  <a:lnTo>
                    <a:pt x="14235" y="8397"/>
                  </a:lnTo>
                  <a:lnTo>
                    <a:pt x="14121" y="8169"/>
                  </a:lnTo>
                  <a:lnTo>
                    <a:pt x="13970" y="7961"/>
                  </a:lnTo>
                  <a:lnTo>
                    <a:pt x="13988" y="7961"/>
                  </a:lnTo>
                  <a:lnTo>
                    <a:pt x="14273" y="7847"/>
                  </a:lnTo>
                  <a:lnTo>
                    <a:pt x="14538" y="7771"/>
                  </a:lnTo>
                  <a:lnTo>
                    <a:pt x="14803" y="7714"/>
                  </a:lnTo>
                  <a:lnTo>
                    <a:pt x="15088" y="7695"/>
                  </a:lnTo>
                  <a:close/>
                  <a:moveTo>
                    <a:pt x="7506" y="8112"/>
                  </a:moveTo>
                  <a:lnTo>
                    <a:pt x="7431" y="8169"/>
                  </a:lnTo>
                  <a:lnTo>
                    <a:pt x="7108" y="8415"/>
                  </a:lnTo>
                  <a:lnTo>
                    <a:pt x="6786" y="8624"/>
                  </a:lnTo>
                  <a:lnTo>
                    <a:pt x="6786" y="8453"/>
                  </a:lnTo>
                  <a:lnTo>
                    <a:pt x="6786" y="8264"/>
                  </a:lnTo>
                  <a:lnTo>
                    <a:pt x="7506" y="8112"/>
                  </a:lnTo>
                  <a:close/>
                  <a:moveTo>
                    <a:pt x="8833" y="6501"/>
                  </a:moveTo>
                  <a:lnTo>
                    <a:pt x="9402" y="6520"/>
                  </a:lnTo>
                  <a:lnTo>
                    <a:pt x="9970" y="6577"/>
                  </a:lnTo>
                  <a:lnTo>
                    <a:pt x="10520" y="6672"/>
                  </a:lnTo>
                  <a:lnTo>
                    <a:pt x="11089" y="6785"/>
                  </a:lnTo>
                  <a:lnTo>
                    <a:pt x="11373" y="6880"/>
                  </a:lnTo>
                  <a:lnTo>
                    <a:pt x="11790" y="7032"/>
                  </a:lnTo>
                  <a:lnTo>
                    <a:pt x="12302" y="7240"/>
                  </a:lnTo>
                  <a:lnTo>
                    <a:pt x="12813" y="7487"/>
                  </a:lnTo>
                  <a:lnTo>
                    <a:pt x="13060" y="7619"/>
                  </a:lnTo>
                  <a:lnTo>
                    <a:pt x="13287" y="7752"/>
                  </a:lnTo>
                  <a:lnTo>
                    <a:pt x="13458" y="7904"/>
                  </a:lnTo>
                  <a:lnTo>
                    <a:pt x="13609" y="8036"/>
                  </a:lnTo>
                  <a:lnTo>
                    <a:pt x="13666" y="8112"/>
                  </a:lnTo>
                  <a:lnTo>
                    <a:pt x="13704" y="8188"/>
                  </a:lnTo>
                  <a:lnTo>
                    <a:pt x="13723" y="8264"/>
                  </a:lnTo>
                  <a:lnTo>
                    <a:pt x="13742" y="8340"/>
                  </a:lnTo>
                  <a:lnTo>
                    <a:pt x="13723" y="8397"/>
                  </a:lnTo>
                  <a:lnTo>
                    <a:pt x="13704" y="8472"/>
                  </a:lnTo>
                  <a:lnTo>
                    <a:pt x="13647" y="8548"/>
                  </a:lnTo>
                  <a:lnTo>
                    <a:pt x="13590" y="8605"/>
                  </a:lnTo>
                  <a:lnTo>
                    <a:pt x="13553" y="8624"/>
                  </a:lnTo>
                  <a:lnTo>
                    <a:pt x="13496" y="8643"/>
                  </a:lnTo>
                  <a:lnTo>
                    <a:pt x="13477" y="8643"/>
                  </a:lnTo>
                  <a:lnTo>
                    <a:pt x="13458" y="8586"/>
                  </a:lnTo>
                  <a:lnTo>
                    <a:pt x="13439" y="8529"/>
                  </a:lnTo>
                  <a:lnTo>
                    <a:pt x="13401" y="8510"/>
                  </a:lnTo>
                  <a:lnTo>
                    <a:pt x="13344" y="8491"/>
                  </a:lnTo>
                  <a:lnTo>
                    <a:pt x="13287" y="8510"/>
                  </a:lnTo>
                  <a:lnTo>
                    <a:pt x="13173" y="8548"/>
                  </a:lnTo>
                  <a:lnTo>
                    <a:pt x="12832" y="8415"/>
                  </a:lnTo>
                  <a:lnTo>
                    <a:pt x="12510" y="8245"/>
                  </a:lnTo>
                  <a:lnTo>
                    <a:pt x="12055" y="7999"/>
                  </a:lnTo>
                  <a:lnTo>
                    <a:pt x="11354" y="7714"/>
                  </a:lnTo>
                  <a:lnTo>
                    <a:pt x="10634" y="7449"/>
                  </a:lnTo>
                  <a:lnTo>
                    <a:pt x="10198" y="7316"/>
                  </a:lnTo>
                  <a:lnTo>
                    <a:pt x="9743" y="7184"/>
                  </a:lnTo>
                  <a:lnTo>
                    <a:pt x="9307" y="7051"/>
                  </a:lnTo>
                  <a:lnTo>
                    <a:pt x="8852" y="6937"/>
                  </a:lnTo>
                  <a:lnTo>
                    <a:pt x="7942" y="6748"/>
                  </a:lnTo>
                  <a:lnTo>
                    <a:pt x="7033" y="6615"/>
                  </a:lnTo>
                  <a:lnTo>
                    <a:pt x="7203" y="6558"/>
                  </a:lnTo>
                  <a:lnTo>
                    <a:pt x="7260" y="6615"/>
                  </a:lnTo>
                  <a:lnTo>
                    <a:pt x="7336" y="6634"/>
                  </a:lnTo>
                  <a:lnTo>
                    <a:pt x="7374" y="6615"/>
                  </a:lnTo>
                  <a:lnTo>
                    <a:pt x="7734" y="6577"/>
                  </a:lnTo>
                  <a:lnTo>
                    <a:pt x="8113" y="6539"/>
                  </a:lnTo>
                  <a:lnTo>
                    <a:pt x="8473" y="6501"/>
                  </a:lnTo>
                  <a:close/>
                  <a:moveTo>
                    <a:pt x="13363" y="4852"/>
                  </a:moveTo>
                  <a:lnTo>
                    <a:pt x="13515" y="4909"/>
                  </a:lnTo>
                  <a:lnTo>
                    <a:pt x="13837" y="5118"/>
                  </a:lnTo>
                  <a:lnTo>
                    <a:pt x="14159" y="5345"/>
                  </a:lnTo>
                  <a:lnTo>
                    <a:pt x="14481" y="5591"/>
                  </a:lnTo>
                  <a:lnTo>
                    <a:pt x="14785" y="5838"/>
                  </a:lnTo>
                  <a:lnTo>
                    <a:pt x="14822" y="5876"/>
                  </a:lnTo>
                  <a:lnTo>
                    <a:pt x="14860" y="5895"/>
                  </a:lnTo>
                  <a:lnTo>
                    <a:pt x="15050" y="6065"/>
                  </a:lnTo>
                  <a:lnTo>
                    <a:pt x="15220" y="6217"/>
                  </a:lnTo>
                  <a:lnTo>
                    <a:pt x="15372" y="6387"/>
                  </a:lnTo>
                  <a:lnTo>
                    <a:pt x="15353" y="6463"/>
                  </a:lnTo>
                  <a:lnTo>
                    <a:pt x="15391" y="6539"/>
                  </a:lnTo>
                  <a:lnTo>
                    <a:pt x="15448" y="6596"/>
                  </a:lnTo>
                  <a:lnTo>
                    <a:pt x="15486" y="6615"/>
                  </a:lnTo>
                  <a:lnTo>
                    <a:pt x="15562" y="6615"/>
                  </a:lnTo>
                  <a:lnTo>
                    <a:pt x="15732" y="6842"/>
                  </a:lnTo>
                  <a:lnTo>
                    <a:pt x="15903" y="7089"/>
                  </a:lnTo>
                  <a:lnTo>
                    <a:pt x="16206" y="7582"/>
                  </a:lnTo>
                  <a:lnTo>
                    <a:pt x="16490" y="8112"/>
                  </a:lnTo>
                  <a:lnTo>
                    <a:pt x="16756" y="8624"/>
                  </a:lnTo>
                  <a:lnTo>
                    <a:pt x="16509" y="8643"/>
                  </a:lnTo>
                  <a:lnTo>
                    <a:pt x="16377" y="8624"/>
                  </a:lnTo>
                  <a:lnTo>
                    <a:pt x="16244" y="8586"/>
                  </a:lnTo>
                  <a:lnTo>
                    <a:pt x="16130" y="8491"/>
                  </a:lnTo>
                  <a:lnTo>
                    <a:pt x="16016" y="8359"/>
                  </a:lnTo>
                  <a:lnTo>
                    <a:pt x="15884" y="8207"/>
                  </a:lnTo>
                  <a:lnTo>
                    <a:pt x="15732" y="8055"/>
                  </a:lnTo>
                  <a:lnTo>
                    <a:pt x="15581" y="7923"/>
                  </a:lnTo>
                  <a:lnTo>
                    <a:pt x="15410" y="7809"/>
                  </a:lnTo>
                  <a:lnTo>
                    <a:pt x="15410" y="7657"/>
                  </a:lnTo>
                  <a:lnTo>
                    <a:pt x="15467" y="7619"/>
                  </a:lnTo>
                  <a:lnTo>
                    <a:pt x="15505" y="7563"/>
                  </a:lnTo>
                  <a:lnTo>
                    <a:pt x="15505" y="7487"/>
                  </a:lnTo>
                  <a:lnTo>
                    <a:pt x="15486" y="7430"/>
                  </a:lnTo>
                  <a:lnTo>
                    <a:pt x="15410" y="7335"/>
                  </a:lnTo>
                  <a:lnTo>
                    <a:pt x="15391" y="7278"/>
                  </a:lnTo>
                  <a:lnTo>
                    <a:pt x="15372" y="7240"/>
                  </a:lnTo>
                  <a:lnTo>
                    <a:pt x="15334" y="7202"/>
                  </a:lnTo>
                  <a:lnTo>
                    <a:pt x="15296" y="7184"/>
                  </a:lnTo>
                  <a:lnTo>
                    <a:pt x="14993" y="6861"/>
                  </a:lnTo>
                  <a:lnTo>
                    <a:pt x="14671" y="6558"/>
                  </a:lnTo>
                  <a:lnTo>
                    <a:pt x="14330" y="6274"/>
                  </a:lnTo>
                  <a:lnTo>
                    <a:pt x="13970" y="6008"/>
                  </a:lnTo>
                  <a:lnTo>
                    <a:pt x="13704" y="5838"/>
                  </a:lnTo>
                  <a:lnTo>
                    <a:pt x="13420" y="5686"/>
                  </a:lnTo>
                  <a:lnTo>
                    <a:pt x="12851" y="5402"/>
                  </a:lnTo>
                  <a:lnTo>
                    <a:pt x="12719" y="5364"/>
                  </a:lnTo>
                  <a:lnTo>
                    <a:pt x="12548" y="5307"/>
                  </a:lnTo>
                  <a:lnTo>
                    <a:pt x="12188" y="5193"/>
                  </a:lnTo>
                  <a:lnTo>
                    <a:pt x="12586" y="5023"/>
                  </a:lnTo>
                  <a:lnTo>
                    <a:pt x="12662" y="5004"/>
                  </a:lnTo>
                  <a:lnTo>
                    <a:pt x="12738" y="4947"/>
                  </a:lnTo>
                  <a:lnTo>
                    <a:pt x="12984" y="4871"/>
                  </a:lnTo>
                  <a:lnTo>
                    <a:pt x="13098" y="4852"/>
                  </a:lnTo>
                  <a:close/>
                  <a:moveTo>
                    <a:pt x="4076" y="6634"/>
                  </a:moveTo>
                  <a:lnTo>
                    <a:pt x="4133" y="6672"/>
                  </a:lnTo>
                  <a:lnTo>
                    <a:pt x="4190" y="6710"/>
                  </a:lnTo>
                  <a:lnTo>
                    <a:pt x="4265" y="6729"/>
                  </a:lnTo>
                  <a:lnTo>
                    <a:pt x="4379" y="6729"/>
                  </a:lnTo>
                  <a:lnTo>
                    <a:pt x="4607" y="7032"/>
                  </a:lnTo>
                  <a:lnTo>
                    <a:pt x="4815" y="7335"/>
                  </a:lnTo>
                  <a:lnTo>
                    <a:pt x="4569" y="7525"/>
                  </a:lnTo>
                  <a:lnTo>
                    <a:pt x="4341" y="7733"/>
                  </a:lnTo>
                  <a:lnTo>
                    <a:pt x="4152" y="7942"/>
                  </a:lnTo>
                  <a:lnTo>
                    <a:pt x="4057" y="8074"/>
                  </a:lnTo>
                  <a:lnTo>
                    <a:pt x="4000" y="8207"/>
                  </a:lnTo>
                  <a:lnTo>
                    <a:pt x="3981" y="8245"/>
                  </a:lnTo>
                  <a:lnTo>
                    <a:pt x="3981" y="8283"/>
                  </a:lnTo>
                  <a:lnTo>
                    <a:pt x="2920" y="8567"/>
                  </a:lnTo>
                  <a:lnTo>
                    <a:pt x="2029" y="8795"/>
                  </a:lnTo>
                  <a:lnTo>
                    <a:pt x="2484" y="8207"/>
                  </a:lnTo>
                  <a:lnTo>
                    <a:pt x="2939" y="7638"/>
                  </a:lnTo>
                  <a:lnTo>
                    <a:pt x="3185" y="7354"/>
                  </a:lnTo>
                  <a:lnTo>
                    <a:pt x="3450" y="7051"/>
                  </a:lnTo>
                  <a:lnTo>
                    <a:pt x="3602" y="6918"/>
                  </a:lnTo>
                  <a:lnTo>
                    <a:pt x="3754" y="6804"/>
                  </a:lnTo>
                  <a:lnTo>
                    <a:pt x="3905" y="6691"/>
                  </a:lnTo>
                  <a:lnTo>
                    <a:pt x="4076" y="6634"/>
                  </a:lnTo>
                  <a:close/>
                  <a:moveTo>
                    <a:pt x="569" y="7942"/>
                  </a:moveTo>
                  <a:lnTo>
                    <a:pt x="1195" y="8112"/>
                  </a:lnTo>
                  <a:lnTo>
                    <a:pt x="1233" y="8112"/>
                  </a:lnTo>
                  <a:lnTo>
                    <a:pt x="1309" y="8093"/>
                  </a:lnTo>
                  <a:lnTo>
                    <a:pt x="1365" y="8055"/>
                  </a:lnTo>
                  <a:lnTo>
                    <a:pt x="1441" y="8207"/>
                  </a:lnTo>
                  <a:lnTo>
                    <a:pt x="1498" y="8359"/>
                  </a:lnTo>
                  <a:lnTo>
                    <a:pt x="1536" y="8529"/>
                  </a:lnTo>
                  <a:lnTo>
                    <a:pt x="1555" y="8719"/>
                  </a:lnTo>
                  <a:lnTo>
                    <a:pt x="1347" y="8738"/>
                  </a:lnTo>
                  <a:lnTo>
                    <a:pt x="1138" y="8757"/>
                  </a:lnTo>
                  <a:lnTo>
                    <a:pt x="949" y="8814"/>
                  </a:lnTo>
                  <a:lnTo>
                    <a:pt x="759" y="8889"/>
                  </a:lnTo>
                  <a:lnTo>
                    <a:pt x="683" y="8415"/>
                  </a:lnTo>
                  <a:lnTo>
                    <a:pt x="569" y="7942"/>
                  </a:lnTo>
                  <a:close/>
                  <a:moveTo>
                    <a:pt x="15353" y="8188"/>
                  </a:moveTo>
                  <a:lnTo>
                    <a:pt x="15524" y="8378"/>
                  </a:lnTo>
                  <a:lnTo>
                    <a:pt x="15675" y="8586"/>
                  </a:lnTo>
                  <a:lnTo>
                    <a:pt x="15846" y="8757"/>
                  </a:lnTo>
                  <a:lnTo>
                    <a:pt x="15941" y="8851"/>
                  </a:lnTo>
                  <a:lnTo>
                    <a:pt x="16035" y="8927"/>
                  </a:lnTo>
                  <a:lnTo>
                    <a:pt x="15998" y="8984"/>
                  </a:lnTo>
                  <a:lnTo>
                    <a:pt x="15979" y="9098"/>
                  </a:lnTo>
                  <a:lnTo>
                    <a:pt x="15960" y="9193"/>
                  </a:lnTo>
                  <a:lnTo>
                    <a:pt x="15865" y="9382"/>
                  </a:lnTo>
                  <a:lnTo>
                    <a:pt x="15732" y="9174"/>
                  </a:lnTo>
                  <a:lnTo>
                    <a:pt x="15581" y="8984"/>
                  </a:lnTo>
                  <a:lnTo>
                    <a:pt x="15410" y="8795"/>
                  </a:lnTo>
                  <a:lnTo>
                    <a:pt x="15239" y="8624"/>
                  </a:lnTo>
                  <a:lnTo>
                    <a:pt x="15296" y="8415"/>
                  </a:lnTo>
                  <a:lnTo>
                    <a:pt x="15353" y="8188"/>
                  </a:lnTo>
                  <a:close/>
                  <a:moveTo>
                    <a:pt x="16964" y="8927"/>
                  </a:moveTo>
                  <a:lnTo>
                    <a:pt x="16926" y="9079"/>
                  </a:lnTo>
                  <a:lnTo>
                    <a:pt x="16907" y="9230"/>
                  </a:lnTo>
                  <a:lnTo>
                    <a:pt x="16907" y="9363"/>
                  </a:lnTo>
                  <a:lnTo>
                    <a:pt x="16926" y="9515"/>
                  </a:lnTo>
                  <a:lnTo>
                    <a:pt x="16225" y="9401"/>
                  </a:lnTo>
                  <a:lnTo>
                    <a:pt x="16282" y="9212"/>
                  </a:lnTo>
                  <a:lnTo>
                    <a:pt x="16339" y="9003"/>
                  </a:lnTo>
                  <a:lnTo>
                    <a:pt x="16358" y="9003"/>
                  </a:lnTo>
                  <a:lnTo>
                    <a:pt x="16509" y="8984"/>
                  </a:lnTo>
                  <a:lnTo>
                    <a:pt x="16661" y="8965"/>
                  </a:lnTo>
                  <a:lnTo>
                    <a:pt x="16964" y="8927"/>
                  </a:lnTo>
                  <a:close/>
                  <a:moveTo>
                    <a:pt x="10539" y="7790"/>
                  </a:moveTo>
                  <a:lnTo>
                    <a:pt x="11108" y="7999"/>
                  </a:lnTo>
                  <a:lnTo>
                    <a:pt x="11676" y="8226"/>
                  </a:lnTo>
                  <a:lnTo>
                    <a:pt x="12245" y="8453"/>
                  </a:lnTo>
                  <a:lnTo>
                    <a:pt x="12813" y="8719"/>
                  </a:lnTo>
                  <a:lnTo>
                    <a:pt x="12529" y="8870"/>
                  </a:lnTo>
                  <a:lnTo>
                    <a:pt x="12264" y="9022"/>
                  </a:lnTo>
                  <a:lnTo>
                    <a:pt x="11998" y="9193"/>
                  </a:lnTo>
                  <a:lnTo>
                    <a:pt x="11733" y="9382"/>
                  </a:lnTo>
                  <a:lnTo>
                    <a:pt x="11695" y="9420"/>
                  </a:lnTo>
                  <a:lnTo>
                    <a:pt x="11676" y="9458"/>
                  </a:lnTo>
                  <a:lnTo>
                    <a:pt x="11657" y="9496"/>
                  </a:lnTo>
                  <a:lnTo>
                    <a:pt x="11657" y="9534"/>
                  </a:lnTo>
                  <a:lnTo>
                    <a:pt x="11240" y="9344"/>
                  </a:lnTo>
                  <a:lnTo>
                    <a:pt x="10804" y="9193"/>
                  </a:lnTo>
                  <a:lnTo>
                    <a:pt x="10368" y="9041"/>
                  </a:lnTo>
                  <a:lnTo>
                    <a:pt x="9913" y="8908"/>
                  </a:lnTo>
                  <a:lnTo>
                    <a:pt x="10236" y="8776"/>
                  </a:lnTo>
                  <a:lnTo>
                    <a:pt x="10577" y="8662"/>
                  </a:lnTo>
                  <a:lnTo>
                    <a:pt x="10918" y="8548"/>
                  </a:lnTo>
                  <a:lnTo>
                    <a:pt x="11278" y="8453"/>
                  </a:lnTo>
                  <a:lnTo>
                    <a:pt x="11335" y="8415"/>
                  </a:lnTo>
                  <a:lnTo>
                    <a:pt x="11373" y="8378"/>
                  </a:lnTo>
                  <a:lnTo>
                    <a:pt x="11392" y="8321"/>
                  </a:lnTo>
                  <a:lnTo>
                    <a:pt x="11392" y="8264"/>
                  </a:lnTo>
                  <a:lnTo>
                    <a:pt x="11373" y="8226"/>
                  </a:lnTo>
                  <a:lnTo>
                    <a:pt x="11335" y="8169"/>
                  </a:lnTo>
                  <a:lnTo>
                    <a:pt x="11297" y="8131"/>
                  </a:lnTo>
                  <a:lnTo>
                    <a:pt x="11183" y="8131"/>
                  </a:lnTo>
                  <a:lnTo>
                    <a:pt x="10842" y="8226"/>
                  </a:lnTo>
                  <a:lnTo>
                    <a:pt x="10482" y="8340"/>
                  </a:lnTo>
                  <a:lnTo>
                    <a:pt x="10141" y="8472"/>
                  </a:lnTo>
                  <a:lnTo>
                    <a:pt x="9800" y="8605"/>
                  </a:lnTo>
                  <a:lnTo>
                    <a:pt x="9724" y="8397"/>
                  </a:lnTo>
                  <a:lnTo>
                    <a:pt x="9629" y="8188"/>
                  </a:lnTo>
                  <a:lnTo>
                    <a:pt x="9819" y="8112"/>
                  </a:lnTo>
                  <a:lnTo>
                    <a:pt x="10425" y="7904"/>
                  </a:lnTo>
                  <a:lnTo>
                    <a:pt x="10463" y="7885"/>
                  </a:lnTo>
                  <a:lnTo>
                    <a:pt x="10501" y="7847"/>
                  </a:lnTo>
                  <a:lnTo>
                    <a:pt x="10539" y="7790"/>
                  </a:lnTo>
                  <a:close/>
                  <a:moveTo>
                    <a:pt x="14917" y="8776"/>
                  </a:moveTo>
                  <a:lnTo>
                    <a:pt x="15145" y="9003"/>
                  </a:lnTo>
                  <a:lnTo>
                    <a:pt x="15353" y="9230"/>
                  </a:lnTo>
                  <a:lnTo>
                    <a:pt x="15543" y="9477"/>
                  </a:lnTo>
                  <a:lnTo>
                    <a:pt x="15694" y="9761"/>
                  </a:lnTo>
                  <a:lnTo>
                    <a:pt x="15732" y="9799"/>
                  </a:lnTo>
                  <a:lnTo>
                    <a:pt x="15751" y="9818"/>
                  </a:lnTo>
                  <a:lnTo>
                    <a:pt x="15694" y="9951"/>
                  </a:lnTo>
                  <a:lnTo>
                    <a:pt x="15637" y="10083"/>
                  </a:lnTo>
                  <a:lnTo>
                    <a:pt x="14822" y="9856"/>
                  </a:lnTo>
                  <a:lnTo>
                    <a:pt x="13988" y="9647"/>
                  </a:lnTo>
                  <a:lnTo>
                    <a:pt x="13590" y="9553"/>
                  </a:lnTo>
                  <a:lnTo>
                    <a:pt x="13173" y="9477"/>
                  </a:lnTo>
                  <a:lnTo>
                    <a:pt x="12757" y="9420"/>
                  </a:lnTo>
                  <a:lnTo>
                    <a:pt x="12321" y="9363"/>
                  </a:lnTo>
                  <a:lnTo>
                    <a:pt x="12757" y="9117"/>
                  </a:lnTo>
                  <a:lnTo>
                    <a:pt x="13192" y="8908"/>
                  </a:lnTo>
                  <a:lnTo>
                    <a:pt x="13230" y="8927"/>
                  </a:lnTo>
                  <a:lnTo>
                    <a:pt x="13249" y="8984"/>
                  </a:lnTo>
                  <a:lnTo>
                    <a:pt x="13268" y="9022"/>
                  </a:lnTo>
                  <a:lnTo>
                    <a:pt x="13325" y="9060"/>
                  </a:lnTo>
                  <a:lnTo>
                    <a:pt x="13420" y="9060"/>
                  </a:lnTo>
                  <a:lnTo>
                    <a:pt x="13477" y="9041"/>
                  </a:lnTo>
                  <a:lnTo>
                    <a:pt x="13553" y="9060"/>
                  </a:lnTo>
                  <a:lnTo>
                    <a:pt x="13628" y="9060"/>
                  </a:lnTo>
                  <a:lnTo>
                    <a:pt x="13666" y="9022"/>
                  </a:lnTo>
                  <a:lnTo>
                    <a:pt x="13685" y="9003"/>
                  </a:lnTo>
                  <a:lnTo>
                    <a:pt x="14292" y="8889"/>
                  </a:lnTo>
                  <a:lnTo>
                    <a:pt x="14917" y="8776"/>
                  </a:lnTo>
                  <a:close/>
                  <a:moveTo>
                    <a:pt x="8852" y="8017"/>
                  </a:moveTo>
                  <a:lnTo>
                    <a:pt x="8170" y="8605"/>
                  </a:lnTo>
                  <a:lnTo>
                    <a:pt x="7450" y="9136"/>
                  </a:lnTo>
                  <a:lnTo>
                    <a:pt x="6729" y="9629"/>
                  </a:lnTo>
                  <a:lnTo>
                    <a:pt x="5971" y="10102"/>
                  </a:lnTo>
                  <a:lnTo>
                    <a:pt x="5952" y="10121"/>
                  </a:lnTo>
                  <a:lnTo>
                    <a:pt x="5933" y="10102"/>
                  </a:lnTo>
                  <a:lnTo>
                    <a:pt x="5649" y="10027"/>
                  </a:lnTo>
                  <a:lnTo>
                    <a:pt x="5346" y="9989"/>
                  </a:lnTo>
                  <a:lnTo>
                    <a:pt x="5061" y="9951"/>
                  </a:lnTo>
                  <a:lnTo>
                    <a:pt x="4720" y="9951"/>
                  </a:lnTo>
                  <a:lnTo>
                    <a:pt x="5232" y="9761"/>
                  </a:lnTo>
                  <a:lnTo>
                    <a:pt x="5744" y="9553"/>
                  </a:lnTo>
                  <a:lnTo>
                    <a:pt x="6255" y="9325"/>
                  </a:lnTo>
                  <a:lnTo>
                    <a:pt x="6729" y="9041"/>
                  </a:lnTo>
                  <a:lnTo>
                    <a:pt x="7108" y="8814"/>
                  </a:lnTo>
                  <a:lnTo>
                    <a:pt x="7450" y="8567"/>
                  </a:lnTo>
                  <a:lnTo>
                    <a:pt x="7772" y="8340"/>
                  </a:lnTo>
                  <a:lnTo>
                    <a:pt x="7942" y="8245"/>
                  </a:lnTo>
                  <a:lnTo>
                    <a:pt x="8094" y="8169"/>
                  </a:lnTo>
                  <a:lnTo>
                    <a:pt x="8265" y="8093"/>
                  </a:lnTo>
                  <a:lnTo>
                    <a:pt x="8435" y="8055"/>
                  </a:lnTo>
                  <a:lnTo>
                    <a:pt x="8606" y="8036"/>
                  </a:lnTo>
                  <a:lnTo>
                    <a:pt x="8795" y="8017"/>
                  </a:lnTo>
                  <a:close/>
                  <a:moveTo>
                    <a:pt x="9497" y="9155"/>
                  </a:moveTo>
                  <a:lnTo>
                    <a:pt x="9838" y="9230"/>
                  </a:lnTo>
                  <a:lnTo>
                    <a:pt x="10160" y="9325"/>
                  </a:lnTo>
                  <a:lnTo>
                    <a:pt x="10482" y="9420"/>
                  </a:lnTo>
                  <a:lnTo>
                    <a:pt x="10804" y="9534"/>
                  </a:lnTo>
                  <a:lnTo>
                    <a:pt x="11127" y="9666"/>
                  </a:lnTo>
                  <a:lnTo>
                    <a:pt x="11430" y="9799"/>
                  </a:lnTo>
                  <a:lnTo>
                    <a:pt x="11752" y="9951"/>
                  </a:lnTo>
                  <a:lnTo>
                    <a:pt x="12055" y="10102"/>
                  </a:lnTo>
                  <a:lnTo>
                    <a:pt x="11828" y="10368"/>
                  </a:lnTo>
                  <a:lnTo>
                    <a:pt x="11127" y="10102"/>
                  </a:lnTo>
                  <a:lnTo>
                    <a:pt x="10406" y="9875"/>
                  </a:lnTo>
                  <a:lnTo>
                    <a:pt x="9667" y="9685"/>
                  </a:lnTo>
                  <a:lnTo>
                    <a:pt x="8928" y="9553"/>
                  </a:lnTo>
                  <a:lnTo>
                    <a:pt x="9497" y="9155"/>
                  </a:lnTo>
                  <a:close/>
                  <a:moveTo>
                    <a:pt x="5554" y="8188"/>
                  </a:moveTo>
                  <a:lnTo>
                    <a:pt x="5611" y="8378"/>
                  </a:lnTo>
                  <a:lnTo>
                    <a:pt x="5649" y="8548"/>
                  </a:lnTo>
                  <a:lnTo>
                    <a:pt x="5668" y="8719"/>
                  </a:lnTo>
                  <a:lnTo>
                    <a:pt x="5687" y="8927"/>
                  </a:lnTo>
                  <a:lnTo>
                    <a:pt x="5706" y="9003"/>
                  </a:lnTo>
                  <a:lnTo>
                    <a:pt x="5744" y="9041"/>
                  </a:lnTo>
                  <a:lnTo>
                    <a:pt x="5801" y="9079"/>
                  </a:lnTo>
                  <a:lnTo>
                    <a:pt x="5857" y="9098"/>
                  </a:lnTo>
                  <a:lnTo>
                    <a:pt x="5914" y="9079"/>
                  </a:lnTo>
                  <a:lnTo>
                    <a:pt x="5971" y="9041"/>
                  </a:lnTo>
                  <a:lnTo>
                    <a:pt x="6009" y="9003"/>
                  </a:lnTo>
                  <a:lnTo>
                    <a:pt x="6009" y="8927"/>
                  </a:lnTo>
                  <a:lnTo>
                    <a:pt x="6009" y="8738"/>
                  </a:lnTo>
                  <a:lnTo>
                    <a:pt x="5990" y="8567"/>
                  </a:lnTo>
                  <a:lnTo>
                    <a:pt x="5952" y="8397"/>
                  </a:lnTo>
                  <a:lnTo>
                    <a:pt x="5914" y="8226"/>
                  </a:lnTo>
                  <a:lnTo>
                    <a:pt x="6350" y="8207"/>
                  </a:lnTo>
                  <a:lnTo>
                    <a:pt x="6388" y="8264"/>
                  </a:lnTo>
                  <a:lnTo>
                    <a:pt x="6445" y="8302"/>
                  </a:lnTo>
                  <a:lnTo>
                    <a:pt x="6445" y="8340"/>
                  </a:lnTo>
                  <a:lnTo>
                    <a:pt x="6464" y="8662"/>
                  </a:lnTo>
                  <a:lnTo>
                    <a:pt x="6483" y="8738"/>
                  </a:lnTo>
                  <a:lnTo>
                    <a:pt x="6540" y="8795"/>
                  </a:lnTo>
                  <a:lnTo>
                    <a:pt x="6085" y="9041"/>
                  </a:lnTo>
                  <a:lnTo>
                    <a:pt x="5611" y="9268"/>
                  </a:lnTo>
                  <a:lnTo>
                    <a:pt x="5118" y="9458"/>
                  </a:lnTo>
                  <a:lnTo>
                    <a:pt x="4625" y="9629"/>
                  </a:lnTo>
                  <a:lnTo>
                    <a:pt x="4569" y="9629"/>
                  </a:lnTo>
                  <a:lnTo>
                    <a:pt x="4512" y="9647"/>
                  </a:lnTo>
                  <a:lnTo>
                    <a:pt x="3924" y="9875"/>
                  </a:lnTo>
                  <a:lnTo>
                    <a:pt x="3337" y="10083"/>
                  </a:lnTo>
                  <a:lnTo>
                    <a:pt x="2730" y="10292"/>
                  </a:lnTo>
                  <a:lnTo>
                    <a:pt x="2124" y="10481"/>
                  </a:lnTo>
                  <a:lnTo>
                    <a:pt x="1934" y="10519"/>
                  </a:lnTo>
                  <a:lnTo>
                    <a:pt x="1764" y="10538"/>
                  </a:lnTo>
                  <a:lnTo>
                    <a:pt x="1669" y="10519"/>
                  </a:lnTo>
                  <a:lnTo>
                    <a:pt x="1593" y="10519"/>
                  </a:lnTo>
                  <a:lnTo>
                    <a:pt x="1517" y="10481"/>
                  </a:lnTo>
                  <a:lnTo>
                    <a:pt x="1441" y="10444"/>
                  </a:lnTo>
                  <a:lnTo>
                    <a:pt x="1328" y="10349"/>
                  </a:lnTo>
                  <a:lnTo>
                    <a:pt x="1233" y="10216"/>
                  </a:lnTo>
                  <a:lnTo>
                    <a:pt x="1157" y="10064"/>
                  </a:lnTo>
                  <a:lnTo>
                    <a:pt x="1100" y="9913"/>
                  </a:lnTo>
                  <a:lnTo>
                    <a:pt x="986" y="9534"/>
                  </a:lnTo>
                  <a:lnTo>
                    <a:pt x="1233" y="9420"/>
                  </a:lnTo>
                  <a:lnTo>
                    <a:pt x="1479" y="9325"/>
                  </a:lnTo>
                  <a:lnTo>
                    <a:pt x="1726" y="9230"/>
                  </a:lnTo>
                  <a:lnTo>
                    <a:pt x="1972" y="9155"/>
                  </a:lnTo>
                  <a:lnTo>
                    <a:pt x="3014" y="8889"/>
                  </a:lnTo>
                  <a:lnTo>
                    <a:pt x="5554" y="8188"/>
                  </a:lnTo>
                  <a:close/>
                  <a:moveTo>
                    <a:pt x="4796" y="10273"/>
                  </a:moveTo>
                  <a:lnTo>
                    <a:pt x="5175" y="10292"/>
                  </a:lnTo>
                  <a:lnTo>
                    <a:pt x="5554" y="10349"/>
                  </a:lnTo>
                  <a:lnTo>
                    <a:pt x="5611" y="10368"/>
                  </a:lnTo>
                  <a:lnTo>
                    <a:pt x="5668" y="10406"/>
                  </a:lnTo>
                  <a:lnTo>
                    <a:pt x="5687" y="10444"/>
                  </a:lnTo>
                  <a:lnTo>
                    <a:pt x="5706" y="10500"/>
                  </a:lnTo>
                  <a:lnTo>
                    <a:pt x="5744" y="10652"/>
                  </a:lnTo>
                  <a:lnTo>
                    <a:pt x="5744" y="10804"/>
                  </a:lnTo>
                  <a:lnTo>
                    <a:pt x="5459" y="10766"/>
                  </a:lnTo>
                  <a:lnTo>
                    <a:pt x="4910" y="10766"/>
                  </a:lnTo>
                  <a:lnTo>
                    <a:pt x="4625" y="10804"/>
                  </a:lnTo>
                  <a:lnTo>
                    <a:pt x="4607" y="10273"/>
                  </a:lnTo>
                  <a:close/>
                  <a:moveTo>
                    <a:pt x="9212" y="8245"/>
                  </a:moveTo>
                  <a:lnTo>
                    <a:pt x="9288" y="8283"/>
                  </a:lnTo>
                  <a:lnTo>
                    <a:pt x="9326" y="8340"/>
                  </a:lnTo>
                  <a:lnTo>
                    <a:pt x="9383" y="8397"/>
                  </a:lnTo>
                  <a:lnTo>
                    <a:pt x="9421" y="8472"/>
                  </a:lnTo>
                  <a:lnTo>
                    <a:pt x="9421" y="8529"/>
                  </a:lnTo>
                  <a:lnTo>
                    <a:pt x="9421" y="8605"/>
                  </a:lnTo>
                  <a:lnTo>
                    <a:pt x="9383" y="8681"/>
                  </a:lnTo>
                  <a:lnTo>
                    <a:pt x="9307" y="8832"/>
                  </a:lnTo>
                  <a:lnTo>
                    <a:pt x="9155" y="8984"/>
                  </a:lnTo>
                  <a:lnTo>
                    <a:pt x="8966" y="9155"/>
                  </a:lnTo>
                  <a:lnTo>
                    <a:pt x="8738" y="9325"/>
                  </a:lnTo>
                  <a:lnTo>
                    <a:pt x="8492" y="9496"/>
                  </a:lnTo>
                  <a:lnTo>
                    <a:pt x="8208" y="9685"/>
                  </a:lnTo>
                  <a:lnTo>
                    <a:pt x="7620" y="10027"/>
                  </a:lnTo>
                  <a:lnTo>
                    <a:pt x="7033" y="10330"/>
                  </a:lnTo>
                  <a:lnTo>
                    <a:pt x="6483" y="10614"/>
                  </a:lnTo>
                  <a:lnTo>
                    <a:pt x="6047" y="10804"/>
                  </a:lnTo>
                  <a:lnTo>
                    <a:pt x="6047" y="10406"/>
                  </a:lnTo>
                  <a:lnTo>
                    <a:pt x="6085" y="10406"/>
                  </a:lnTo>
                  <a:lnTo>
                    <a:pt x="6123" y="10387"/>
                  </a:lnTo>
                  <a:lnTo>
                    <a:pt x="6559" y="10140"/>
                  </a:lnTo>
                  <a:lnTo>
                    <a:pt x="6976" y="9875"/>
                  </a:lnTo>
                  <a:lnTo>
                    <a:pt x="7393" y="9591"/>
                  </a:lnTo>
                  <a:lnTo>
                    <a:pt x="7791" y="9306"/>
                  </a:lnTo>
                  <a:lnTo>
                    <a:pt x="8151" y="9041"/>
                  </a:lnTo>
                  <a:lnTo>
                    <a:pt x="8492" y="8757"/>
                  </a:lnTo>
                  <a:lnTo>
                    <a:pt x="8644" y="8624"/>
                  </a:lnTo>
                  <a:lnTo>
                    <a:pt x="8814" y="8453"/>
                  </a:lnTo>
                  <a:lnTo>
                    <a:pt x="8909" y="8378"/>
                  </a:lnTo>
                  <a:lnTo>
                    <a:pt x="8985" y="8302"/>
                  </a:lnTo>
                  <a:lnTo>
                    <a:pt x="9080" y="8264"/>
                  </a:lnTo>
                  <a:lnTo>
                    <a:pt x="9155" y="8245"/>
                  </a:lnTo>
                  <a:close/>
                  <a:moveTo>
                    <a:pt x="8530" y="9799"/>
                  </a:moveTo>
                  <a:lnTo>
                    <a:pt x="8606" y="9837"/>
                  </a:lnTo>
                  <a:lnTo>
                    <a:pt x="8985" y="9894"/>
                  </a:lnTo>
                  <a:lnTo>
                    <a:pt x="9383" y="9970"/>
                  </a:lnTo>
                  <a:lnTo>
                    <a:pt x="9781" y="10064"/>
                  </a:lnTo>
                  <a:lnTo>
                    <a:pt x="10160" y="10159"/>
                  </a:lnTo>
                  <a:lnTo>
                    <a:pt x="10539" y="10273"/>
                  </a:lnTo>
                  <a:lnTo>
                    <a:pt x="10918" y="10387"/>
                  </a:lnTo>
                  <a:lnTo>
                    <a:pt x="11297" y="10519"/>
                  </a:lnTo>
                  <a:lnTo>
                    <a:pt x="11676" y="10652"/>
                  </a:lnTo>
                  <a:lnTo>
                    <a:pt x="11525" y="10804"/>
                  </a:lnTo>
                  <a:lnTo>
                    <a:pt x="11411" y="10974"/>
                  </a:lnTo>
                  <a:lnTo>
                    <a:pt x="11373" y="11031"/>
                  </a:lnTo>
                  <a:lnTo>
                    <a:pt x="11316" y="11050"/>
                  </a:lnTo>
                  <a:lnTo>
                    <a:pt x="11259" y="11069"/>
                  </a:lnTo>
                  <a:lnTo>
                    <a:pt x="11183" y="11069"/>
                  </a:lnTo>
                  <a:lnTo>
                    <a:pt x="11032" y="11050"/>
                  </a:lnTo>
                  <a:lnTo>
                    <a:pt x="10842" y="11012"/>
                  </a:lnTo>
                  <a:lnTo>
                    <a:pt x="10653" y="10936"/>
                  </a:lnTo>
                  <a:lnTo>
                    <a:pt x="10463" y="10860"/>
                  </a:lnTo>
                  <a:lnTo>
                    <a:pt x="9876" y="10595"/>
                  </a:lnTo>
                  <a:lnTo>
                    <a:pt x="9402" y="10425"/>
                  </a:lnTo>
                  <a:lnTo>
                    <a:pt x="8928" y="10311"/>
                  </a:lnTo>
                  <a:lnTo>
                    <a:pt x="8435" y="10216"/>
                  </a:lnTo>
                  <a:lnTo>
                    <a:pt x="7942" y="10159"/>
                  </a:lnTo>
                  <a:lnTo>
                    <a:pt x="8530" y="9799"/>
                  </a:lnTo>
                  <a:close/>
                  <a:moveTo>
                    <a:pt x="15183" y="0"/>
                  </a:moveTo>
                  <a:lnTo>
                    <a:pt x="15107" y="19"/>
                  </a:lnTo>
                  <a:lnTo>
                    <a:pt x="15069" y="57"/>
                  </a:lnTo>
                  <a:lnTo>
                    <a:pt x="15031" y="114"/>
                  </a:lnTo>
                  <a:lnTo>
                    <a:pt x="15031" y="171"/>
                  </a:lnTo>
                  <a:lnTo>
                    <a:pt x="15050" y="228"/>
                  </a:lnTo>
                  <a:lnTo>
                    <a:pt x="15069" y="284"/>
                  </a:lnTo>
                  <a:lnTo>
                    <a:pt x="15126" y="322"/>
                  </a:lnTo>
                  <a:lnTo>
                    <a:pt x="15183" y="341"/>
                  </a:lnTo>
                  <a:lnTo>
                    <a:pt x="15524" y="360"/>
                  </a:lnTo>
                  <a:lnTo>
                    <a:pt x="15865" y="417"/>
                  </a:lnTo>
                  <a:lnTo>
                    <a:pt x="16509" y="531"/>
                  </a:lnTo>
                  <a:lnTo>
                    <a:pt x="17059" y="682"/>
                  </a:lnTo>
                  <a:lnTo>
                    <a:pt x="17267" y="758"/>
                  </a:lnTo>
                  <a:lnTo>
                    <a:pt x="17457" y="815"/>
                  </a:lnTo>
                  <a:lnTo>
                    <a:pt x="17609" y="891"/>
                  </a:lnTo>
                  <a:lnTo>
                    <a:pt x="17722" y="986"/>
                  </a:lnTo>
                  <a:lnTo>
                    <a:pt x="17817" y="1080"/>
                  </a:lnTo>
                  <a:lnTo>
                    <a:pt x="17855" y="1213"/>
                  </a:lnTo>
                  <a:lnTo>
                    <a:pt x="17874" y="1346"/>
                  </a:lnTo>
                  <a:lnTo>
                    <a:pt x="17874" y="1497"/>
                  </a:lnTo>
                  <a:lnTo>
                    <a:pt x="17817" y="1668"/>
                  </a:lnTo>
                  <a:lnTo>
                    <a:pt x="17533" y="1516"/>
                  </a:lnTo>
                  <a:lnTo>
                    <a:pt x="17248" y="1384"/>
                  </a:lnTo>
                  <a:lnTo>
                    <a:pt x="16945" y="1270"/>
                  </a:lnTo>
                  <a:lnTo>
                    <a:pt x="16642" y="1175"/>
                  </a:lnTo>
                  <a:lnTo>
                    <a:pt x="16566" y="1156"/>
                  </a:lnTo>
                  <a:lnTo>
                    <a:pt x="16490" y="1156"/>
                  </a:lnTo>
                  <a:lnTo>
                    <a:pt x="16320" y="1175"/>
                  </a:lnTo>
                  <a:lnTo>
                    <a:pt x="16149" y="1194"/>
                  </a:lnTo>
                  <a:lnTo>
                    <a:pt x="16016" y="1175"/>
                  </a:lnTo>
                  <a:lnTo>
                    <a:pt x="15941" y="1137"/>
                  </a:lnTo>
                  <a:lnTo>
                    <a:pt x="15865" y="1099"/>
                  </a:lnTo>
                  <a:lnTo>
                    <a:pt x="15751" y="1043"/>
                  </a:lnTo>
                  <a:lnTo>
                    <a:pt x="15637" y="1005"/>
                  </a:lnTo>
                  <a:lnTo>
                    <a:pt x="15505" y="986"/>
                  </a:lnTo>
                  <a:lnTo>
                    <a:pt x="15201" y="986"/>
                  </a:lnTo>
                  <a:lnTo>
                    <a:pt x="15050" y="1024"/>
                  </a:lnTo>
                  <a:lnTo>
                    <a:pt x="14917" y="1062"/>
                  </a:lnTo>
                  <a:lnTo>
                    <a:pt x="14652" y="1156"/>
                  </a:lnTo>
                  <a:lnTo>
                    <a:pt x="14462" y="1232"/>
                  </a:lnTo>
                  <a:lnTo>
                    <a:pt x="14273" y="1289"/>
                  </a:lnTo>
                  <a:lnTo>
                    <a:pt x="13875" y="1384"/>
                  </a:lnTo>
                  <a:lnTo>
                    <a:pt x="13496" y="1441"/>
                  </a:lnTo>
                  <a:lnTo>
                    <a:pt x="13079" y="1497"/>
                  </a:lnTo>
                  <a:lnTo>
                    <a:pt x="12927" y="1535"/>
                  </a:lnTo>
                  <a:lnTo>
                    <a:pt x="12794" y="1592"/>
                  </a:lnTo>
                  <a:lnTo>
                    <a:pt x="12662" y="1649"/>
                  </a:lnTo>
                  <a:lnTo>
                    <a:pt x="12548" y="1725"/>
                  </a:lnTo>
                  <a:lnTo>
                    <a:pt x="12453" y="1820"/>
                  </a:lnTo>
                  <a:lnTo>
                    <a:pt x="12358" y="1933"/>
                  </a:lnTo>
                  <a:lnTo>
                    <a:pt x="12264" y="2047"/>
                  </a:lnTo>
                  <a:lnTo>
                    <a:pt x="12207" y="2180"/>
                  </a:lnTo>
                  <a:lnTo>
                    <a:pt x="12017" y="2104"/>
                  </a:lnTo>
                  <a:lnTo>
                    <a:pt x="11960" y="2066"/>
                  </a:lnTo>
                  <a:lnTo>
                    <a:pt x="11904" y="1971"/>
                  </a:lnTo>
                  <a:lnTo>
                    <a:pt x="11847" y="1895"/>
                  </a:lnTo>
                  <a:lnTo>
                    <a:pt x="11847" y="1820"/>
                  </a:lnTo>
                  <a:lnTo>
                    <a:pt x="11866" y="1744"/>
                  </a:lnTo>
                  <a:lnTo>
                    <a:pt x="11885" y="1668"/>
                  </a:lnTo>
                  <a:lnTo>
                    <a:pt x="11942" y="1573"/>
                  </a:lnTo>
                  <a:lnTo>
                    <a:pt x="12074" y="1403"/>
                  </a:lnTo>
                  <a:lnTo>
                    <a:pt x="12226" y="1213"/>
                  </a:lnTo>
                  <a:lnTo>
                    <a:pt x="12396" y="1062"/>
                  </a:lnTo>
                  <a:lnTo>
                    <a:pt x="12567" y="929"/>
                  </a:lnTo>
                  <a:lnTo>
                    <a:pt x="12794" y="758"/>
                  </a:lnTo>
                  <a:lnTo>
                    <a:pt x="12984" y="663"/>
                  </a:lnTo>
                  <a:lnTo>
                    <a:pt x="13173" y="588"/>
                  </a:lnTo>
                  <a:lnTo>
                    <a:pt x="13363" y="531"/>
                  </a:lnTo>
                  <a:lnTo>
                    <a:pt x="13571" y="474"/>
                  </a:lnTo>
                  <a:lnTo>
                    <a:pt x="13988" y="398"/>
                  </a:lnTo>
                  <a:lnTo>
                    <a:pt x="14386" y="341"/>
                  </a:lnTo>
                  <a:lnTo>
                    <a:pt x="14462" y="322"/>
                  </a:lnTo>
                  <a:lnTo>
                    <a:pt x="14500" y="284"/>
                  </a:lnTo>
                  <a:lnTo>
                    <a:pt x="14519" y="228"/>
                  </a:lnTo>
                  <a:lnTo>
                    <a:pt x="14519" y="171"/>
                  </a:lnTo>
                  <a:lnTo>
                    <a:pt x="14481" y="114"/>
                  </a:lnTo>
                  <a:lnTo>
                    <a:pt x="14443" y="76"/>
                  </a:lnTo>
                  <a:lnTo>
                    <a:pt x="14405" y="38"/>
                  </a:lnTo>
                  <a:lnTo>
                    <a:pt x="14330" y="19"/>
                  </a:lnTo>
                  <a:lnTo>
                    <a:pt x="14311" y="38"/>
                  </a:lnTo>
                  <a:lnTo>
                    <a:pt x="13894" y="95"/>
                  </a:lnTo>
                  <a:lnTo>
                    <a:pt x="13458" y="190"/>
                  </a:lnTo>
                  <a:lnTo>
                    <a:pt x="13003" y="341"/>
                  </a:lnTo>
                  <a:lnTo>
                    <a:pt x="12794" y="417"/>
                  </a:lnTo>
                  <a:lnTo>
                    <a:pt x="12586" y="512"/>
                  </a:lnTo>
                  <a:lnTo>
                    <a:pt x="12377" y="626"/>
                  </a:lnTo>
                  <a:lnTo>
                    <a:pt x="12188" y="758"/>
                  </a:lnTo>
                  <a:lnTo>
                    <a:pt x="12036" y="891"/>
                  </a:lnTo>
                  <a:lnTo>
                    <a:pt x="11885" y="1043"/>
                  </a:lnTo>
                  <a:lnTo>
                    <a:pt x="11752" y="1213"/>
                  </a:lnTo>
                  <a:lnTo>
                    <a:pt x="11657" y="1403"/>
                  </a:lnTo>
                  <a:lnTo>
                    <a:pt x="11581" y="1611"/>
                  </a:lnTo>
                  <a:lnTo>
                    <a:pt x="11562" y="1839"/>
                  </a:lnTo>
                  <a:lnTo>
                    <a:pt x="11506" y="1895"/>
                  </a:lnTo>
                  <a:lnTo>
                    <a:pt x="11487" y="1971"/>
                  </a:lnTo>
                  <a:lnTo>
                    <a:pt x="11506" y="2047"/>
                  </a:lnTo>
                  <a:lnTo>
                    <a:pt x="11525" y="2085"/>
                  </a:lnTo>
                  <a:lnTo>
                    <a:pt x="11562" y="2104"/>
                  </a:lnTo>
                  <a:lnTo>
                    <a:pt x="11600" y="2199"/>
                  </a:lnTo>
                  <a:lnTo>
                    <a:pt x="11657" y="2275"/>
                  </a:lnTo>
                  <a:lnTo>
                    <a:pt x="11828" y="2919"/>
                  </a:lnTo>
                  <a:lnTo>
                    <a:pt x="11942" y="3412"/>
                  </a:lnTo>
                  <a:lnTo>
                    <a:pt x="12377" y="4738"/>
                  </a:lnTo>
                  <a:lnTo>
                    <a:pt x="12150" y="4852"/>
                  </a:lnTo>
                  <a:lnTo>
                    <a:pt x="11942" y="4947"/>
                  </a:lnTo>
                  <a:lnTo>
                    <a:pt x="11904" y="4966"/>
                  </a:lnTo>
                  <a:lnTo>
                    <a:pt x="11885" y="5004"/>
                  </a:lnTo>
                  <a:lnTo>
                    <a:pt x="11847" y="5080"/>
                  </a:lnTo>
                  <a:lnTo>
                    <a:pt x="11714" y="5023"/>
                  </a:lnTo>
                  <a:lnTo>
                    <a:pt x="11619" y="4966"/>
                  </a:lnTo>
                  <a:lnTo>
                    <a:pt x="11525" y="4890"/>
                  </a:lnTo>
                  <a:lnTo>
                    <a:pt x="11468" y="4833"/>
                  </a:lnTo>
                  <a:lnTo>
                    <a:pt x="11392" y="4776"/>
                  </a:lnTo>
                  <a:lnTo>
                    <a:pt x="11316" y="4757"/>
                  </a:lnTo>
                  <a:lnTo>
                    <a:pt x="11240" y="4776"/>
                  </a:lnTo>
                  <a:lnTo>
                    <a:pt x="11183" y="4814"/>
                  </a:lnTo>
                  <a:lnTo>
                    <a:pt x="11089" y="4814"/>
                  </a:lnTo>
                  <a:lnTo>
                    <a:pt x="11051" y="4833"/>
                  </a:lnTo>
                  <a:lnTo>
                    <a:pt x="11013" y="4871"/>
                  </a:lnTo>
                  <a:lnTo>
                    <a:pt x="10975" y="4928"/>
                  </a:lnTo>
                  <a:lnTo>
                    <a:pt x="10918" y="5061"/>
                  </a:lnTo>
                  <a:lnTo>
                    <a:pt x="10861" y="5174"/>
                  </a:lnTo>
                  <a:lnTo>
                    <a:pt x="10766" y="5269"/>
                  </a:lnTo>
                  <a:lnTo>
                    <a:pt x="10691" y="5345"/>
                  </a:lnTo>
                  <a:lnTo>
                    <a:pt x="10577" y="5421"/>
                  </a:lnTo>
                  <a:lnTo>
                    <a:pt x="10463" y="5478"/>
                  </a:lnTo>
                  <a:lnTo>
                    <a:pt x="10236" y="5572"/>
                  </a:lnTo>
                  <a:lnTo>
                    <a:pt x="9970" y="5648"/>
                  </a:lnTo>
                  <a:lnTo>
                    <a:pt x="9705" y="5686"/>
                  </a:lnTo>
                  <a:lnTo>
                    <a:pt x="9212" y="5762"/>
                  </a:lnTo>
                  <a:lnTo>
                    <a:pt x="8378" y="5914"/>
                  </a:lnTo>
                  <a:lnTo>
                    <a:pt x="7563" y="6103"/>
                  </a:lnTo>
                  <a:lnTo>
                    <a:pt x="6900" y="6293"/>
                  </a:lnTo>
                  <a:lnTo>
                    <a:pt x="6274" y="6501"/>
                  </a:lnTo>
                  <a:lnTo>
                    <a:pt x="5649" y="6767"/>
                  </a:lnTo>
                  <a:lnTo>
                    <a:pt x="5346" y="6918"/>
                  </a:lnTo>
                  <a:lnTo>
                    <a:pt x="5042" y="7070"/>
                  </a:lnTo>
                  <a:lnTo>
                    <a:pt x="4891" y="6842"/>
                  </a:lnTo>
                  <a:lnTo>
                    <a:pt x="4720" y="6615"/>
                  </a:lnTo>
                  <a:lnTo>
                    <a:pt x="4872" y="6539"/>
                  </a:lnTo>
                  <a:lnTo>
                    <a:pt x="5024" y="6444"/>
                  </a:lnTo>
                  <a:lnTo>
                    <a:pt x="5327" y="6255"/>
                  </a:lnTo>
                  <a:lnTo>
                    <a:pt x="5516" y="6160"/>
                  </a:lnTo>
                  <a:lnTo>
                    <a:pt x="5687" y="6065"/>
                  </a:lnTo>
                  <a:lnTo>
                    <a:pt x="5876" y="6008"/>
                  </a:lnTo>
                  <a:lnTo>
                    <a:pt x="6066" y="5933"/>
                  </a:lnTo>
                  <a:lnTo>
                    <a:pt x="6464" y="5838"/>
                  </a:lnTo>
                  <a:lnTo>
                    <a:pt x="6862" y="5762"/>
                  </a:lnTo>
                  <a:lnTo>
                    <a:pt x="8151" y="5516"/>
                  </a:lnTo>
                  <a:lnTo>
                    <a:pt x="8795" y="5402"/>
                  </a:lnTo>
                  <a:lnTo>
                    <a:pt x="9440" y="5269"/>
                  </a:lnTo>
                  <a:lnTo>
                    <a:pt x="9932" y="5155"/>
                  </a:lnTo>
                  <a:lnTo>
                    <a:pt x="10198" y="5118"/>
                  </a:lnTo>
                  <a:lnTo>
                    <a:pt x="10463" y="5042"/>
                  </a:lnTo>
                  <a:lnTo>
                    <a:pt x="10710" y="4966"/>
                  </a:lnTo>
                  <a:lnTo>
                    <a:pt x="10937" y="4852"/>
                  </a:lnTo>
                  <a:lnTo>
                    <a:pt x="11145" y="4720"/>
                  </a:lnTo>
                  <a:lnTo>
                    <a:pt x="11240" y="4644"/>
                  </a:lnTo>
                  <a:lnTo>
                    <a:pt x="11335" y="4549"/>
                  </a:lnTo>
                  <a:lnTo>
                    <a:pt x="11373" y="4492"/>
                  </a:lnTo>
                  <a:lnTo>
                    <a:pt x="11373" y="4435"/>
                  </a:lnTo>
                  <a:lnTo>
                    <a:pt x="11373" y="4378"/>
                  </a:lnTo>
                  <a:lnTo>
                    <a:pt x="11335" y="4322"/>
                  </a:lnTo>
                  <a:lnTo>
                    <a:pt x="11183" y="4132"/>
                  </a:lnTo>
                  <a:lnTo>
                    <a:pt x="11051" y="3999"/>
                  </a:lnTo>
                  <a:lnTo>
                    <a:pt x="10899" y="3867"/>
                  </a:lnTo>
                  <a:lnTo>
                    <a:pt x="10766" y="3772"/>
                  </a:lnTo>
                  <a:lnTo>
                    <a:pt x="10634" y="3715"/>
                  </a:lnTo>
                  <a:lnTo>
                    <a:pt x="10482" y="3658"/>
                  </a:lnTo>
                  <a:lnTo>
                    <a:pt x="10349" y="3639"/>
                  </a:lnTo>
                  <a:lnTo>
                    <a:pt x="10198" y="3620"/>
                  </a:lnTo>
                  <a:lnTo>
                    <a:pt x="9970" y="3639"/>
                  </a:lnTo>
                  <a:lnTo>
                    <a:pt x="9705" y="3696"/>
                  </a:lnTo>
                  <a:lnTo>
                    <a:pt x="9440" y="3772"/>
                  </a:lnTo>
                  <a:lnTo>
                    <a:pt x="9136" y="3867"/>
                  </a:lnTo>
                  <a:lnTo>
                    <a:pt x="8340" y="4113"/>
                  </a:lnTo>
                  <a:lnTo>
                    <a:pt x="7544" y="4359"/>
                  </a:lnTo>
                  <a:lnTo>
                    <a:pt x="6748" y="4568"/>
                  </a:lnTo>
                  <a:lnTo>
                    <a:pt x="5952" y="4776"/>
                  </a:lnTo>
                  <a:lnTo>
                    <a:pt x="5895" y="4492"/>
                  </a:lnTo>
                  <a:lnTo>
                    <a:pt x="5839" y="4208"/>
                  </a:lnTo>
                  <a:lnTo>
                    <a:pt x="5763" y="3923"/>
                  </a:lnTo>
                  <a:lnTo>
                    <a:pt x="5687" y="3639"/>
                  </a:lnTo>
                  <a:lnTo>
                    <a:pt x="5649" y="3582"/>
                  </a:lnTo>
                  <a:lnTo>
                    <a:pt x="5630" y="3544"/>
                  </a:lnTo>
                  <a:lnTo>
                    <a:pt x="5573" y="3525"/>
                  </a:lnTo>
                  <a:lnTo>
                    <a:pt x="5535" y="3507"/>
                  </a:lnTo>
                  <a:lnTo>
                    <a:pt x="5516" y="3507"/>
                  </a:lnTo>
                  <a:lnTo>
                    <a:pt x="5289" y="3544"/>
                  </a:lnTo>
                  <a:lnTo>
                    <a:pt x="5061" y="3601"/>
                  </a:lnTo>
                  <a:lnTo>
                    <a:pt x="4815" y="3677"/>
                  </a:lnTo>
                  <a:lnTo>
                    <a:pt x="4607" y="3753"/>
                  </a:lnTo>
                  <a:lnTo>
                    <a:pt x="4379" y="3848"/>
                  </a:lnTo>
                  <a:lnTo>
                    <a:pt x="4152" y="3961"/>
                  </a:lnTo>
                  <a:lnTo>
                    <a:pt x="3735" y="4208"/>
                  </a:lnTo>
                  <a:lnTo>
                    <a:pt x="3318" y="4473"/>
                  </a:lnTo>
                  <a:lnTo>
                    <a:pt x="2920" y="4738"/>
                  </a:lnTo>
                  <a:lnTo>
                    <a:pt x="2143" y="5307"/>
                  </a:lnTo>
                  <a:lnTo>
                    <a:pt x="1498" y="5781"/>
                  </a:lnTo>
                  <a:lnTo>
                    <a:pt x="1157" y="6027"/>
                  </a:lnTo>
                  <a:lnTo>
                    <a:pt x="854" y="6293"/>
                  </a:lnTo>
                  <a:lnTo>
                    <a:pt x="702" y="6425"/>
                  </a:lnTo>
                  <a:lnTo>
                    <a:pt x="550" y="6577"/>
                  </a:lnTo>
                  <a:lnTo>
                    <a:pt x="418" y="6729"/>
                  </a:lnTo>
                  <a:lnTo>
                    <a:pt x="304" y="6899"/>
                  </a:lnTo>
                  <a:lnTo>
                    <a:pt x="209" y="7070"/>
                  </a:lnTo>
                  <a:lnTo>
                    <a:pt x="115" y="7240"/>
                  </a:lnTo>
                  <a:lnTo>
                    <a:pt x="58" y="7430"/>
                  </a:lnTo>
                  <a:lnTo>
                    <a:pt x="20" y="7638"/>
                  </a:lnTo>
                  <a:lnTo>
                    <a:pt x="1" y="7695"/>
                  </a:lnTo>
                  <a:lnTo>
                    <a:pt x="20" y="7752"/>
                  </a:lnTo>
                  <a:lnTo>
                    <a:pt x="58" y="7809"/>
                  </a:lnTo>
                  <a:lnTo>
                    <a:pt x="134" y="7828"/>
                  </a:lnTo>
                  <a:lnTo>
                    <a:pt x="209" y="7847"/>
                  </a:lnTo>
                  <a:lnTo>
                    <a:pt x="361" y="8510"/>
                  </a:lnTo>
                  <a:lnTo>
                    <a:pt x="475" y="9174"/>
                  </a:lnTo>
                  <a:lnTo>
                    <a:pt x="494" y="9230"/>
                  </a:lnTo>
                  <a:lnTo>
                    <a:pt x="532" y="9268"/>
                  </a:lnTo>
                  <a:lnTo>
                    <a:pt x="588" y="9287"/>
                  </a:lnTo>
                  <a:lnTo>
                    <a:pt x="626" y="9287"/>
                  </a:lnTo>
                  <a:lnTo>
                    <a:pt x="721" y="9268"/>
                  </a:lnTo>
                  <a:lnTo>
                    <a:pt x="873" y="9193"/>
                  </a:lnTo>
                  <a:lnTo>
                    <a:pt x="1024" y="9136"/>
                  </a:lnTo>
                  <a:lnTo>
                    <a:pt x="1024" y="9136"/>
                  </a:lnTo>
                  <a:lnTo>
                    <a:pt x="835" y="9249"/>
                  </a:lnTo>
                  <a:lnTo>
                    <a:pt x="626" y="9363"/>
                  </a:lnTo>
                  <a:lnTo>
                    <a:pt x="588" y="9401"/>
                  </a:lnTo>
                  <a:lnTo>
                    <a:pt x="569" y="9439"/>
                  </a:lnTo>
                  <a:lnTo>
                    <a:pt x="550" y="9477"/>
                  </a:lnTo>
                  <a:lnTo>
                    <a:pt x="569" y="9534"/>
                  </a:lnTo>
                  <a:lnTo>
                    <a:pt x="588" y="9572"/>
                  </a:lnTo>
                  <a:lnTo>
                    <a:pt x="607" y="9610"/>
                  </a:lnTo>
                  <a:lnTo>
                    <a:pt x="645" y="9647"/>
                  </a:lnTo>
                  <a:lnTo>
                    <a:pt x="683" y="9666"/>
                  </a:lnTo>
                  <a:lnTo>
                    <a:pt x="930" y="10538"/>
                  </a:lnTo>
                  <a:lnTo>
                    <a:pt x="949" y="10576"/>
                  </a:lnTo>
                  <a:lnTo>
                    <a:pt x="986" y="10614"/>
                  </a:lnTo>
                  <a:lnTo>
                    <a:pt x="1024" y="10652"/>
                  </a:lnTo>
                  <a:lnTo>
                    <a:pt x="1157" y="10652"/>
                  </a:lnTo>
                  <a:lnTo>
                    <a:pt x="1233" y="10690"/>
                  </a:lnTo>
                  <a:lnTo>
                    <a:pt x="1384" y="10747"/>
                  </a:lnTo>
                  <a:lnTo>
                    <a:pt x="1517" y="10823"/>
                  </a:lnTo>
                  <a:lnTo>
                    <a:pt x="1669" y="10898"/>
                  </a:lnTo>
                  <a:lnTo>
                    <a:pt x="1745" y="10917"/>
                  </a:lnTo>
                  <a:lnTo>
                    <a:pt x="1877" y="10898"/>
                  </a:lnTo>
                  <a:lnTo>
                    <a:pt x="2010" y="10860"/>
                  </a:lnTo>
                  <a:lnTo>
                    <a:pt x="2218" y="10785"/>
                  </a:lnTo>
                  <a:lnTo>
                    <a:pt x="2730" y="10633"/>
                  </a:lnTo>
                  <a:lnTo>
                    <a:pt x="3261" y="10462"/>
                  </a:lnTo>
                  <a:lnTo>
                    <a:pt x="3773" y="10292"/>
                  </a:lnTo>
                  <a:lnTo>
                    <a:pt x="4265" y="10083"/>
                  </a:lnTo>
                  <a:lnTo>
                    <a:pt x="4284" y="10538"/>
                  </a:lnTo>
                  <a:lnTo>
                    <a:pt x="4284" y="10993"/>
                  </a:lnTo>
                  <a:lnTo>
                    <a:pt x="4303" y="11050"/>
                  </a:lnTo>
                  <a:lnTo>
                    <a:pt x="4341" y="11107"/>
                  </a:lnTo>
                  <a:lnTo>
                    <a:pt x="4398" y="11145"/>
                  </a:lnTo>
                  <a:lnTo>
                    <a:pt x="4493" y="11145"/>
                  </a:lnTo>
                  <a:lnTo>
                    <a:pt x="4853" y="11107"/>
                  </a:lnTo>
                  <a:lnTo>
                    <a:pt x="5194" y="11088"/>
                  </a:lnTo>
                  <a:lnTo>
                    <a:pt x="5459" y="11107"/>
                  </a:lnTo>
                  <a:lnTo>
                    <a:pt x="5725" y="11126"/>
                  </a:lnTo>
                  <a:lnTo>
                    <a:pt x="5744" y="11164"/>
                  </a:lnTo>
                  <a:lnTo>
                    <a:pt x="5782" y="11202"/>
                  </a:lnTo>
                  <a:lnTo>
                    <a:pt x="5839" y="11221"/>
                  </a:lnTo>
                  <a:lnTo>
                    <a:pt x="5876" y="11240"/>
                  </a:lnTo>
                  <a:lnTo>
                    <a:pt x="5971" y="11221"/>
                  </a:lnTo>
                  <a:lnTo>
                    <a:pt x="6710" y="10842"/>
                  </a:lnTo>
                  <a:lnTo>
                    <a:pt x="7450" y="10444"/>
                  </a:lnTo>
                  <a:lnTo>
                    <a:pt x="7487" y="10462"/>
                  </a:lnTo>
                  <a:lnTo>
                    <a:pt x="8075" y="10519"/>
                  </a:lnTo>
                  <a:lnTo>
                    <a:pt x="8663" y="10595"/>
                  </a:lnTo>
                  <a:lnTo>
                    <a:pt x="9231" y="10728"/>
                  </a:lnTo>
                  <a:lnTo>
                    <a:pt x="9781" y="10917"/>
                  </a:lnTo>
                  <a:lnTo>
                    <a:pt x="10198" y="11069"/>
                  </a:lnTo>
                  <a:lnTo>
                    <a:pt x="10596" y="11221"/>
                  </a:lnTo>
                  <a:lnTo>
                    <a:pt x="10804" y="11296"/>
                  </a:lnTo>
                  <a:lnTo>
                    <a:pt x="11013" y="11353"/>
                  </a:lnTo>
                  <a:lnTo>
                    <a:pt x="11221" y="11391"/>
                  </a:lnTo>
                  <a:lnTo>
                    <a:pt x="11449" y="11429"/>
                  </a:lnTo>
                  <a:lnTo>
                    <a:pt x="11468" y="11429"/>
                  </a:lnTo>
                  <a:lnTo>
                    <a:pt x="11506" y="11410"/>
                  </a:lnTo>
                  <a:lnTo>
                    <a:pt x="11543" y="11391"/>
                  </a:lnTo>
                  <a:lnTo>
                    <a:pt x="11600" y="11334"/>
                  </a:lnTo>
                  <a:lnTo>
                    <a:pt x="11695" y="11164"/>
                  </a:lnTo>
                  <a:lnTo>
                    <a:pt x="11809" y="10993"/>
                  </a:lnTo>
                  <a:lnTo>
                    <a:pt x="11942" y="10860"/>
                  </a:lnTo>
                  <a:lnTo>
                    <a:pt x="12093" y="10728"/>
                  </a:lnTo>
                  <a:lnTo>
                    <a:pt x="12131" y="10690"/>
                  </a:lnTo>
                  <a:lnTo>
                    <a:pt x="12131" y="10652"/>
                  </a:lnTo>
                  <a:lnTo>
                    <a:pt x="12150" y="10614"/>
                  </a:lnTo>
                  <a:lnTo>
                    <a:pt x="12131" y="10576"/>
                  </a:lnTo>
                  <a:lnTo>
                    <a:pt x="12226" y="10462"/>
                  </a:lnTo>
                  <a:lnTo>
                    <a:pt x="12321" y="10368"/>
                  </a:lnTo>
                  <a:lnTo>
                    <a:pt x="12377" y="10235"/>
                  </a:lnTo>
                  <a:lnTo>
                    <a:pt x="12453" y="10102"/>
                  </a:lnTo>
                  <a:lnTo>
                    <a:pt x="12453" y="10045"/>
                  </a:lnTo>
                  <a:lnTo>
                    <a:pt x="12434" y="9989"/>
                  </a:lnTo>
                  <a:lnTo>
                    <a:pt x="12415" y="9951"/>
                  </a:lnTo>
                  <a:lnTo>
                    <a:pt x="12377" y="9913"/>
                  </a:lnTo>
                  <a:lnTo>
                    <a:pt x="11904" y="9666"/>
                  </a:lnTo>
                  <a:lnTo>
                    <a:pt x="11979" y="9610"/>
                  </a:lnTo>
                  <a:lnTo>
                    <a:pt x="12036" y="9647"/>
                  </a:lnTo>
                  <a:lnTo>
                    <a:pt x="12112" y="9685"/>
                  </a:lnTo>
                  <a:lnTo>
                    <a:pt x="12567" y="9723"/>
                  </a:lnTo>
                  <a:lnTo>
                    <a:pt x="13022" y="9780"/>
                  </a:lnTo>
                  <a:lnTo>
                    <a:pt x="13477" y="9856"/>
                  </a:lnTo>
                  <a:lnTo>
                    <a:pt x="13913" y="9970"/>
                  </a:lnTo>
                  <a:lnTo>
                    <a:pt x="14803" y="10197"/>
                  </a:lnTo>
                  <a:lnTo>
                    <a:pt x="15694" y="10444"/>
                  </a:lnTo>
                  <a:lnTo>
                    <a:pt x="15789" y="10444"/>
                  </a:lnTo>
                  <a:lnTo>
                    <a:pt x="15846" y="10425"/>
                  </a:lnTo>
                  <a:lnTo>
                    <a:pt x="15884" y="10387"/>
                  </a:lnTo>
                  <a:lnTo>
                    <a:pt x="15903" y="10330"/>
                  </a:lnTo>
                  <a:lnTo>
                    <a:pt x="16187" y="9761"/>
                  </a:lnTo>
                  <a:lnTo>
                    <a:pt x="16206" y="9742"/>
                  </a:lnTo>
                  <a:lnTo>
                    <a:pt x="16642" y="9799"/>
                  </a:lnTo>
                  <a:lnTo>
                    <a:pt x="17097" y="9875"/>
                  </a:lnTo>
                  <a:lnTo>
                    <a:pt x="17116" y="9894"/>
                  </a:lnTo>
                  <a:lnTo>
                    <a:pt x="17192" y="9875"/>
                  </a:lnTo>
                  <a:lnTo>
                    <a:pt x="17267" y="9818"/>
                  </a:lnTo>
                  <a:lnTo>
                    <a:pt x="17305" y="9761"/>
                  </a:lnTo>
                  <a:lnTo>
                    <a:pt x="17305" y="9723"/>
                  </a:lnTo>
                  <a:lnTo>
                    <a:pt x="17286" y="9685"/>
                  </a:lnTo>
                  <a:lnTo>
                    <a:pt x="17248" y="9496"/>
                  </a:lnTo>
                  <a:lnTo>
                    <a:pt x="17230" y="9325"/>
                  </a:lnTo>
                  <a:lnTo>
                    <a:pt x="17248" y="9155"/>
                  </a:lnTo>
                  <a:lnTo>
                    <a:pt x="17286" y="8984"/>
                  </a:lnTo>
                  <a:lnTo>
                    <a:pt x="17286" y="8908"/>
                  </a:lnTo>
                  <a:lnTo>
                    <a:pt x="17267" y="8851"/>
                  </a:lnTo>
                  <a:lnTo>
                    <a:pt x="17230" y="8814"/>
                  </a:lnTo>
                  <a:lnTo>
                    <a:pt x="17173" y="8795"/>
                  </a:lnTo>
                  <a:lnTo>
                    <a:pt x="17173" y="8738"/>
                  </a:lnTo>
                  <a:lnTo>
                    <a:pt x="17154" y="8681"/>
                  </a:lnTo>
                  <a:lnTo>
                    <a:pt x="17040" y="8453"/>
                  </a:lnTo>
                  <a:lnTo>
                    <a:pt x="18480" y="8131"/>
                  </a:lnTo>
                  <a:lnTo>
                    <a:pt x="18841" y="8055"/>
                  </a:lnTo>
                  <a:lnTo>
                    <a:pt x="19201" y="7999"/>
                  </a:lnTo>
                  <a:lnTo>
                    <a:pt x="19561" y="7961"/>
                  </a:lnTo>
                  <a:lnTo>
                    <a:pt x="19921" y="7942"/>
                  </a:lnTo>
                  <a:lnTo>
                    <a:pt x="19978" y="7923"/>
                  </a:lnTo>
                  <a:lnTo>
                    <a:pt x="20035" y="7904"/>
                  </a:lnTo>
                  <a:lnTo>
                    <a:pt x="20073" y="7866"/>
                  </a:lnTo>
                  <a:lnTo>
                    <a:pt x="20091" y="7809"/>
                  </a:lnTo>
                  <a:lnTo>
                    <a:pt x="20281" y="7146"/>
                  </a:lnTo>
                  <a:lnTo>
                    <a:pt x="20281" y="7070"/>
                  </a:lnTo>
                  <a:lnTo>
                    <a:pt x="20262" y="7013"/>
                  </a:lnTo>
                  <a:lnTo>
                    <a:pt x="20262" y="5989"/>
                  </a:lnTo>
                  <a:lnTo>
                    <a:pt x="20243" y="5914"/>
                  </a:lnTo>
                  <a:lnTo>
                    <a:pt x="20205" y="5876"/>
                  </a:lnTo>
                  <a:lnTo>
                    <a:pt x="20148" y="5838"/>
                  </a:lnTo>
                  <a:lnTo>
                    <a:pt x="20091" y="5819"/>
                  </a:lnTo>
                  <a:lnTo>
                    <a:pt x="19523" y="5819"/>
                  </a:lnTo>
                  <a:lnTo>
                    <a:pt x="19561" y="5781"/>
                  </a:lnTo>
                  <a:lnTo>
                    <a:pt x="19599" y="5724"/>
                  </a:lnTo>
                  <a:lnTo>
                    <a:pt x="19637" y="5535"/>
                  </a:lnTo>
                  <a:lnTo>
                    <a:pt x="19656" y="5345"/>
                  </a:lnTo>
                  <a:lnTo>
                    <a:pt x="19656" y="5155"/>
                  </a:lnTo>
                  <a:lnTo>
                    <a:pt x="19618" y="4966"/>
                  </a:lnTo>
                  <a:lnTo>
                    <a:pt x="19618" y="4909"/>
                  </a:lnTo>
                  <a:lnTo>
                    <a:pt x="19618" y="4852"/>
                  </a:lnTo>
                  <a:lnTo>
                    <a:pt x="19580" y="4701"/>
                  </a:lnTo>
                  <a:lnTo>
                    <a:pt x="19504" y="4568"/>
                  </a:lnTo>
                  <a:lnTo>
                    <a:pt x="19409" y="4473"/>
                  </a:lnTo>
                  <a:lnTo>
                    <a:pt x="19295" y="4378"/>
                  </a:lnTo>
                  <a:lnTo>
                    <a:pt x="19182" y="4322"/>
                  </a:lnTo>
                  <a:lnTo>
                    <a:pt x="19030" y="4265"/>
                  </a:lnTo>
                  <a:lnTo>
                    <a:pt x="18878" y="4246"/>
                  </a:lnTo>
                  <a:lnTo>
                    <a:pt x="18480" y="4246"/>
                  </a:lnTo>
                  <a:lnTo>
                    <a:pt x="18234" y="4284"/>
                  </a:lnTo>
                  <a:lnTo>
                    <a:pt x="17988" y="4322"/>
                  </a:lnTo>
                  <a:lnTo>
                    <a:pt x="17741" y="4397"/>
                  </a:lnTo>
                  <a:lnTo>
                    <a:pt x="17798" y="4075"/>
                  </a:lnTo>
                  <a:lnTo>
                    <a:pt x="17874" y="3753"/>
                  </a:lnTo>
                  <a:lnTo>
                    <a:pt x="18045" y="3108"/>
                  </a:lnTo>
                  <a:lnTo>
                    <a:pt x="18215" y="2445"/>
                  </a:lnTo>
                  <a:lnTo>
                    <a:pt x="18272" y="2123"/>
                  </a:lnTo>
                  <a:lnTo>
                    <a:pt x="18310" y="1782"/>
                  </a:lnTo>
                  <a:lnTo>
                    <a:pt x="18348" y="1668"/>
                  </a:lnTo>
                  <a:lnTo>
                    <a:pt x="18348" y="1516"/>
                  </a:lnTo>
                  <a:lnTo>
                    <a:pt x="18348" y="1403"/>
                  </a:lnTo>
                  <a:lnTo>
                    <a:pt x="18329" y="1289"/>
                  </a:lnTo>
                  <a:lnTo>
                    <a:pt x="18291" y="1194"/>
                  </a:lnTo>
                  <a:lnTo>
                    <a:pt x="18253" y="1080"/>
                  </a:lnTo>
                  <a:lnTo>
                    <a:pt x="18196" y="986"/>
                  </a:lnTo>
                  <a:lnTo>
                    <a:pt x="18139" y="910"/>
                  </a:lnTo>
                  <a:lnTo>
                    <a:pt x="17988" y="739"/>
                  </a:lnTo>
                  <a:lnTo>
                    <a:pt x="17798" y="607"/>
                  </a:lnTo>
                  <a:lnTo>
                    <a:pt x="17590" y="493"/>
                  </a:lnTo>
                  <a:lnTo>
                    <a:pt x="17362" y="379"/>
                  </a:lnTo>
                  <a:lnTo>
                    <a:pt x="17097" y="303"/>
                  </a:lnTo>
                  <a:lnTo>
                    <a:pt x="16850" y="228"/>
                  </a:lnTo>
                  <a:lnTo>
                    <a:pt x="16585" y="171"/>
                  </a:lnTo>
                  <a:lnTo>
                    <a:pt x="16054" y="95"/>
                  </a:lnTo>
                  <a:lnTo>
                    <a:pt x="15581" y="38"/>
                  </a:lnTo>
                  <a:lnTo>
                    <a:pt x="1518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8" name="Google Shape;78;p2"/>
            <p:cNvSpPr/>
            <p:nvPr/>
          </p:nvSpPr>
          <p:spPr>
            <a:xfrm>
              <a:off x="-342025" y="4633863"/>
              <a:ext cx="28450" cy="13300"/>
            </a:xfrm>
            <a:custGeom>
              <a:avLst/>
              <a:gdLst/>
              <a:ahLst/>
              <a:cxnLst/>
              <a:rect l="l" t="t" r="r" b="b"/>
              <a:pathLst>
                <a:path w="1138" h="532" fill="none" extrusionOk="0">
                  <a:moveTo>
                    <a:pt x="19" y="532"/>
                  </a:moveTo>
                  <a:lnTo>
                    <a:pt x="19" y="532"/>
                  </a:lnTo>
                  <a:lnTo>
                    <a:pt x="1" y="1"/>
                  </a:lnTo>
                  <a:lnTo>
                    <a:pt x="1" y="1"/>
                  </a:lnTo>
                  <a:lnTo>
                    <a:pt x="190" y="1"/>
                  </a:lnTo>
                  <a:lnTo>
                    <a:pt x="190" y="1"/>
                  </a:lnTo>
                  <a:lnTo>
                    <a:pt x="569" y="20"/>
                  </a:lnTo>
                  <a:lnTo>
                    <a:pt x="948" y="77"/>
                  </a:lnTo>
                  <a:lnTo>
                    <a:pt x="948" y="77"/>
                  </a:lnTo>
                  <a:lnTo>
                    <a:pt x="1005" y="96"/>
                  </a:lnTo>
                  <a:lnTo>
                    <a:pt x="1062" y="134"/>
                  </a:lnTo>
                  <a:lnTo>
                    <a:pt x="1081" y="172"/>
                  </a:lnTo>
                  <a:lnTo>
                    <a:pt x="1100" y="228"/>
                  </a:lnTo>
                  <a:lnTo>
                    <a:pt x="1138" y="380"/>
                  </a:lnTo>
                  <a:lnTo>
                    <a:pt x="1138" y="532"/>
                  </a:lnTo>
                  <a:lnTo>
                    <a:pt x="1138" y="532"/>
                  </a:lnTo>
                  <a:lnTo>
                    <a:pt x="853" y="494"/>
                  </a:lnTo>
                  <a:lnTo>
                    <a:pt x="588" y="494"/>
                  </a:lnTo>
                  <a:lnTo>
                    <a:pt x="588" y="494"/>
                  </a:lnTo>
                  <a:lnTo>
                    <a:pt x="304" y="494"/>
                  </a:lnTo>
                  <a:lnTo>
                    <a:pt x="19" y="53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9" name="Google Shape;79;p2"/>
            <p:cNvSpPr/>
            <p:nvPr/>
          </p:nvSpPr>
          <p:spPr>
            <a:xfrm>
              <a:off x="-258625" y="4622038"/>
              <a:ext cx="93375" cy="31750"/>
            </a:xfrm>
            <a:custGeom>
              <a:avLst/>
              <a:gdLst/>
              <a:ahLst/>
              <a:cxnLst/>
              <a:rect l="l" t="t" r="r" b="b"/>
              <a:pathLst>
                <a:path w="3735" h="1270" fill="none" extrusionOk="0">
                  <a:moveTo>
                    <a:pt x="3241" y="1270"/>
                  </a:moveTo>
                  <a:lnTo>
                    <a:pt x="3241" y="1270"/>
                  </a:lnTo>
                  <a:lnTo>
                    <a:pt x="3090" y="1251"/>
                  </a:lnTo>
                  <a:lnTo>
                    <a:pt x="2900" y="1213"/>
                  </a:lnTo>
                  <a:lnTo>
                    <a:pt x="2711" y="1137"/>
                  </a:lnTo>
                  <a:lnTo>
                    <a:pt x="2521" y="1061"/>
                  </a:lnTo>
                  <a:lnTo>
                    <a:pt x="1934" y="796"/>
                  </a:lnTo>
                  <a:lnTo>
                    <a:pt x="1934" y="796"/>
                  </a:lnTo>
                  <a:lnTo>
                    <a:pt x="1460" y="626"/>
                  </a:lnTo>
                  <a:lnTo>
                    <a:pt x="986" y="512"/>
                  </a:lnTo>
                  <a:lnTo>
                    <a:pt x="493" y="417"/>
                  </a:lnTo>
                  <a:lnTo>
                    <a:pt x="0" y="360"/>
                  </a:lnTo>
                  <a:lnTo>
                    <a:pt x="0" y="360"/>
                  </a:lnTo>
                  <a:lnTo>
                    <a:pt x="588" y="0"/>
                  </a:lnTo>
                  <a:lnTo>
                    <a:pt x="588" y="0"/>
                  </a:lnTo>
                  <a:lnTo>
                    <a:pt x="664" y="38"/>
                  </a:lnTo>
                  <a:lnTo>
                    <a:pt x="664" y="38"/>
                  </a:lnTo>
                  <a:lnTo>
                    <a:pt x="1043" y="95"/>
                  </a:lnTo>
                  <a:lnTo>
                    <a:pt x="1441" y="171"/>
                  </a:lnTo>
                  <a:lnTo>
                    <a:pt x="1839" y="265"/>
                  </a:lnTo>
                  <a:lnTo>
                    <a:pt x="2218" y="360"/>
                  </a:lnTo>
                  <a:lnTo>
                    <a:pt x="2597" y="474"/>
                  </a:lnTo>
                  <a:lnTo>
                    <a:pt x="2976" y="588"/>
                  </a:lnTo>
                  <a:lnTo>
                    <a:pt x="3355" y="720"/>
                  </a:lnTo>
                  <a:lnTo>
                    <a:pt x="3734" y="853"/>
                  </a:lnTo>
                  <a:lnTo>
                    <a:pt x="3734" y="853"/>
                  </a:lnTo>
                  <a:lnTo>
                    <a:pt x="3583" y="1005"/>
                  </a:lnTo>
                  <a:lnTo>
                    <a:pt x="3469" y="1175"/>
                  </a:lnTo>
                  <a:lnTo>
                    <a:pt x="3469" y="1175"/>
                  </a:lnTo>
                  <a:lnTo>
                    <a:pt x="3431" y="1232"/>
                  </a:lnTo>
                  <a:lnTo>
                    <a:pt x="3374" y="1251"/>
                  </a:lnTo>
                  <a:lnTo>
                    <a:pt x="3317" y="1270"/>
                  </a:lnTo>
                  <a:lnTo>
                    <a:pt x="3241" y="127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 name="Google Shape;80;p2"/>
            <p:cNvSpPr/>
            <p:nvPr/>
          </p:nvSpPr>
          <p:spPr>
            <a:xfrm>
              <a:off x="-234000" y="4605913"/>
              <a:ext cx="78225" cy="30350"/>
            </a:xfrm>
            <a:custGeom>
              <a:avLst/>
              <a:gdLst/>
              <a:ahLst/>
              <a:cxnLst/>
              <a:rect l="l" t="t" r="r" b="b"/>
              <a:pathLst>
                <a:path w="3129" h="1214" fill="none" extrusionOk="0">
                  <a:moveTo>
                    <a:pt x="2901" y="1214"/>
                  </a:moveTo>
                  <a:lnTo>
                    <a:pt x="2901" y="1214"/>
                  </a:lnTo>
                  <a:lnTo>
                    <a:pt x="2200" y="948"/>
                  </a:lnTo>
                  <a:lnTo>
                    <a:pt x="1479" y="721"/>
                  </a:lnTo>
                  <a:lnTo>
                    <a:pt x="740" y="531"/>
                  </a:lnTo>
                  <a:lnTo>
                    <a:pt x="1" y="399"/>
                  </a:lnTo>
                  <a:lnTo>
                    <a:pt x="1" y="399"/>
                  </a:lnTo>
                  <a:lnTo>
                    <a:pt x="570" y="1"/>
                  </a:lnTo>
                  <a:lnTo>
                    <a:pt x="570" y="1"/>
                  </a:lnTo>
                  <a:lnTo>
                    <a:pt x="911" y="76"/>
                  </a:lnTo>
                  <a:lnTo>
                    <a:pt x="1233" y="171"/>
                  </a:lnTo>
                  <a:lnTo>
                    <a:pt x="1555" y="266"/>
                  </a:lnTo>
                  <a:lnTo>
                    <a:pt x="1877" y="380"/>
                  </a:lnTo>
                  <a:lnTo>
                    <a:pt x="2200" y="512"/>
                  </a:lnTo>
                  <a:lnTo>
                    <a:pt x="2503" y="645"/>
                  </a:lnTo>
                  <a:lnTo>
                    <a:pt x="2825" y="797"/>
                  </a:lnTo>
                  <a:lnTo>
                    <a:pt x="3128" y="948"/>
                  </a:lnTo>
                  <a:lnTo>
                    <a:pt x="3128" y="948"/>
                  </a:lnTo>
                  <a:lnTo>
                    <a:pt x="2901" y="121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1" name="Google Shape;81;p2"/>
            <p:cNvSpPr/>
            <p:nvPr/>
          </p:nvSpPr>
          <p:spPr>
            <a:xfrm>
              <a:off x="-51575" y="4600238"/>
              <a:ext cx="18525" cy="14700"/>
            </a:xfrm>
            <a:custGeom>
              <a:avLst/>
              <a:gdLst/>
              <a:ahLst/>
              <a:cxnLst/>
              <a:rect l="l" t="t" r="r" b="b"/>
              <a:pathLst>
                <a:path w="741" h="588" fill="none" extrusionOk="0">
                  <a:moveTo>
                    <a:pt x="134" y="76"/>
                  </a:moveTo>
                  <a:lnTo>
                    <a:pt x="134" y="76"/>
                  </a:lnTo>
                  <a:lnTo>
                    <a:pt x="285" y="57"/>
                  </a:lnTo>
                  <a:lnTo>
                    <a:pt x="437" y="38"/>
                  </a:lnTo>
                  <a:lnTo>
                    <a:pt x="740" y="0"/>
                  </a:lnTo>
                  <a:lnTo>
                    <a:pt x="740" y="0"/>
                  </a:lnTo>
                  <a:lnTo>
                    <a:pt x="702" y="152"/>
                  </a:lnTo>
                  <a:lnTo>
                    <a:pt x="683" y="303"/>
                  </a:lnTo>
                  <a:lnTo>
                    <a:pt x="683" y="436"/>
                  </a:lnTo>
                  <a:lnTo>
                    <a:pt x="702" y="588"/>
                  </a:lnTo>
                  <a:lnTo>
                    <a:pt x="702" y="588"/>
                  </a:lnTo>
                  <a:lnTo>
                    <a:pt x="1" y="474"/>
                  </a:lnTo>
                  <a:lnTo>
                    <a:pt x="1" y="474"/>
                  </a:lnTo>
                  <a:lnTo>
                    <a:pt x="58" y="285"/>
                  </a:lnTo>
                  <a:lnTo>
                    <a:pt x="115" y="76"/>
                  </a:lnTo>
                  <a:lnTo>
                    <a:pt x="115" y="76"/>
                  </a:lnTo>
                  <a:lnTo>
                    <a:pt x="134" y="76"/>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2" name="Google Shape;82;p2"/>
            <p:cNvSpPr/>
            <p:nvPr/>
          </p:nvSpPr>
          <p:spPr>
            <a:xfrm>
              <a:off x="-149175" y="4596438"/>
              <a:ext cx="85800" cy="32725"/>
            </a:xfrm>
            <a:custGeom>
              <a:avLst/>
              <a:gdLst/>
              <a:ahLst/>
              <a:cxnLst/>
              <a:rect l="l" t="t" r="r" b="b"/>
              <a:pathLst>
                <a:path w="3432" h="1309" fill="none" extrusionOk="0">
                  <a:moveTo>
                    <a:pt x="1233" y="285"/>
                  </a:moveTo>
                  <a:lnTo>
                    <a:pt x="1233" y="285"/>
                  </a:lnTo>
                  <a:lnTo>
                    <a:pt x="1308" y="285"/>
                  </a:lnTo>
                  <a:lnTo>
                    <a:pt x="1346" y="247"/>
                  </a:lnTo>
                  <a:lnTo>
                    <a:pt x="1365" y="228"/>
                  </a:lnTo>
                  <a:lnTo>
                    <a:pt x="1365" y="228"/>
                  </a:lnTo>
                  <a:lnTo>
                    <a:pt x="1972" y="114"/>
                  </a:lnTo>
                  <a:lnTo>
                    <a:pt x="2597" y="1"/>
                  </a:lnTo>
                  <a:lnTo>
                    <a:pt x="2597" y="1"/>
                  </a:lnTo>
                  <a:lnTo>
                    <a:pt x="2825" y="228"/>
                  </a:lnTo>
                  <a:lnTo>
                    <a:pt x="3033" y="455"/>
                  </a:lnTo>
                  <a:lnTo>
                    <a:pt x="3223" y="702"/>
                  </a:lnTo>
                  <a:lnTo>
                    <a:pt x="3374" y="986"/>
                  </a:lnTo>
                  <a:lnTo>
                    <a:pt x="3374" y="986"/>
                  </a:lnTo>
                  <a:lnTo>
                    <a:pt x="3412" y="1024"/>
                  </a:lnTo>
                  <a:lnTo>
                    <a:pt x="3431" y="1043"/>
                  </a:lnTo>
                  <a:lnTo>
                    <a:pt x="3431" y="1043"/>
                  </a:lnTo>
                  <a:lnTo>
                    <a:pt x="3374" y="1176"/>
                  </a:lnTo>
                  <a:lnTo>
                    <a:pt x="3317" y="1308"/>
                  </a:lnTo>
                  <a:lnTo>
                    <a:pt x="3317" y="1308"/>
                  </a:lnTo>
                  <a:lnTo>
                    <a:pt x="2502" y="1081"/>
                  </a:lnTo>
                  <a:lnTo>
                    <a:pt x="1668" y="872"/>
                  </a:lnTo>
                  <a:lnTo>
                    <a:pt x="1270" y="778"/>
                  </a:lnTo>
                  <a:lnTo>
                    <a:pt x="853" y="702"/>
                  </a:lnTo>
                  <a:lnTo>
                    <a:pt x="437" y="645"/>
                  </a:lnTo>
                  <a:lnTo>
                    <a:pt x="1" y="588"/>
                  </a:lnTo>
                  <a:lnTo>
                    <a:pt x="1" y="588"/>
                  </a:lnTo>
                  <a:lnTo>
                    <a:pt x="437" y="342"/>
                  </a:lnTo>
                  <a:lnTo>
                    <a:pt x="872" y="133"/>
                  </a:lnTo>
                  <a:lnTo>
                    <a:pt x="872" y="133"/>
                  </a:lnTo>
                  <a:lnTo>
                    <a:pt x="910" y="152"/>
                  </a:lnTo>
                  <a:lnTo>
                    <a:pt x="910" y="152"/>
                  </a:lnTo>
                  <a:lnTo>
                    <a:pt x="929" y="209"/>
                  </a:lnTo>
                  <a:lnTo>
                    <a:pt x="948" y="247"/>
                  </a:lnTo>
                  <a:lnTo>
                    <a:pt x="1005" y="285"/>
                  </a:lnTo>
                  <a:lnTo>
                    <a:pt x="1062" y="285"/>
                  </a:lnTo>
                  <a:lnTo>
                    <a:pt x="1062" y="285"/>
                  </a:lnTo>
                  <a:lnTo>
                    <a:pt x="1100" y="285"/>
                  </a:lnTo>
                  <a:lnTo>
                    <a:pt x="1100" y="285"/>
                  </a:lnTo>
                  <a:lnTo>
                    <a:pt x="1157" y="266"/>
                  </a:lnTo>
                  <a:lnTo>
                    <a:pt x="1157" y="266"/>
                  </a:lnTo>
                  <a:lnTo>
                    <a:pt x="1233" y="28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3" name="Google Shape;83;p2"/>
            <p:cNvSpPr/>
            <p:nvPr/>
          </p:nvSpPr>
          <p:spPr>
            <a:xfrm>
              <a:off x="-306025" y="4583163"/>
              <a:ext cx="84375" cy="64000"/>
            </a:xfrm>
            <a:custGeom>
              <a:avLst/>
              <a:gdLst/>
              <a:ahLst/>
              <a:cxnLst/>
              <a:rect l="l" t="t" r="r" b="b"/>
              <a:pathLst>
                <a:path w="3375" h="2560" fill="none" extrusionOk="0">
                  <a:moveTo>
                    <a:pt x="1" y="2560"/>
                  </a:moveTo>
                  <a:lnTo>
                    <a:pt x="1" y="2560"/>
                  </a:lnTo>
                  <a:lnTo>
                    <a:pt x="1" y="2162"/>
                  </a:lnTo>
                  <a:lnTo>
                    <a:pt x="1" y="2162"/>
                  </a:lnTo>
                  <a:lnTo>
                    <a:pt x="39" y="2162"/>
                  </a:lnTo>
                  <a:lnTo>
                    <a:pt x="77" y="2143"/>
                  </a:lnTo>
                  <a:lnTo>
                    <a:pt x="77" y="2143"/>
                  </a:lnTo>
                  <a:lnTo>
                    <a:pt x="513" y="1896"/>
                  </a:lnTo>
                  <a:lnTo>
                    <a:pt x="930" y="1631"/>
                  </a:lnTo>
                  <a:lnTo>
                    <a:pt x="1347" y="1347"/>
                  </a:lnTo>
                  <a:lnTo>
                    <a:pt x="1745" y="1062"/>
                  </a:lnTo>
                  <a:lnTo>
                    <a:pt x="1745" y="1062"/>
                  </a:lnTo>
                  <a:lnTo>
                    <a:pt x="2105" y="797"/>
                  </a:lnTo>
                  <a:lnTo>
                    <a:pt x="2446" y="513"/>
                  </a:lnTo>
                  <a:lnTo>
                    <a:pt x="2446" y="513"/>
                  </a:lnTo>
                  <a:lnTo>
                    <a:pt x="2598" y="380"/>
                  </a:lnTo>
                  <a:lnTo>
                    <a:pt x="2768" y="209"/>
                  </a:lnTo>
                  <a:lnTo>
                    <a:pt x="2863" y="134"/>
                  </a:lnTo>
                  <a:lnTo>
                    <a:pt x="2939" y="58"/>
                  </a:lnTo>
                  <a:lnTo>
                    <a:pt x="3034" y="20"/>
                  </a:lnTo>
                  <a:lnTo>
                    <a:pt x="3109" y="1"/>
                  </a:lnTo>
                  <a:lnTo>
                    <a:pt x="3109" y="1"/>
                  </a:lnTo>
                  <a:lnTo>
                    <a:pt x="3166" y="1"/>
                  </a:lnTo>
                  <a:lnTo>
                    <a:pt x="3242" y="39"/>
                  </a:lnTo>
                  <a:lnTo>
                    <a:pt x="3280" y="96"/>
                  </a:lnTo>
                  <a:lnTo>
                    <a:pt x="3337" y="153"/>
                  </a:lnTo>
                  <a:lnTo>
                    <a:pt x="3337" y="153"/>
                  </a:lnTo>
                  <a:lnTo>
                    <a:pt x="3375" y="228"/>
                  </a:lnTo>
                  <a:lnTo>
                    <a:pt x="3375" y="285"/>
                  </a:lnTo>
                  <a:lnTo>
                    <a:pt x="3375" y="361"/>
                  </a:lnTo>
                  <a:lnTo>
                    <a:pt x="3337" y="437"/>
                  </a:lnTo>
                  <a:lnTo>
                    <a:pt x="3261" y="588"/>
                  </a:lnTo>
                  <a:lnTo>
                    <a:pt x="3109" y="740"/>
                  </a:lnTo>
                  <a:lnTo>
                    <a:pt x="2920" y="911"/>
                  </a:lnTo>
                  <a:lnTo>
                    <a:pt x="2692" y="1081"/>
                  </a:lnTo>
                  <a:lnTo>
                    <a:pt x="2446" y="1252"/>
                  </a:lnTo>
                  <a:lnTo>
                    <a:pt x="2162" y="1441"/>
                  </a:lnTo>
                  <a:lnTo>
                    <a:pt x="1574" y="1783"/>
                  </a:lnTo>
                  <a:lnTo>
                    <a:pt x="987" y="2086"/>
                  </a:lnTo>
                  <a:lnTo>
                    <a:pt x="437" y="2370"/>
                  </a:lnTo>
                  <a:lnTo>
                    <a:pt x="1" y="256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4" name="Google Shape;84;p2"/>
            <p:cNvSpPr/>
            <p:nvPr/>
          </p:nvSpPr>
          <p:spPr>
            <a:xfrm>
              <a:off x="-432525" y="4581763"/>
              <a:ext cx="138850" cy="58775"/>
            </a:xfrm>
            <a:custGeom>
              <a:avLst/>
              <a:gdLst/>
              <a:ahLst/>
              <a:cxnLst/>
              <a:rect l="l" t="t" r="r" b="b"/>
              <a:pathLst>
                <a:path w="5554" h="2351" fill="none" extrusionOk="0">
                  <a:moveTo>
                    <a:pt x="778" y="2350"/>
                  </a:moveTo>
                  <a:lnTo>
                    <a:pt x="778" y="2350"/>
                  </a:lnTo>
                  <a:lnTo>
                    <a:pt x="683" y="2331"/>
                  </a:lnTo>
                  <a:lnTo>
                    <a:pt x="607" y="2331"/>
                  </a:lnTo>
                  <a:lnTo>
                    <a:pt x="531" y="2293"/>
                  </a:lnTo>
                  <a:lnTo>
                    <a:pt x="455" y="2256"/>
                  </a:lnTo>
                  <a:lnTo>
                    <a:pt x="342" y="2161"/>
                  </a:lnTo>
                  <a:lnTo>
                    <a:pt x="247" y="2028"/>
                  </a:lnTo>
                  <a:lnTo>
                    <a:pt x="171" y="1876"/>
                  </a:lnTo>
                  <a:lnTo>
                    <a:pt x="114" y="1725"/>
                  </a:lnTo>
                  <a:lnTo>
                    <a:pt x="0" y="1346"/>
                  </a:lnTo>
                  <a:lnTo>
                    <a:pt x="0" y="1346"/>
                  </a:lnTo>
                  <a:lnTo>
                    <a:pt x="247" y="1232"/>
                  </a:lnTo>
                  <a:lnTo>
                    <a:pt x="493" y="1137"/>
                  </a:lnTo>
                  <a:lnTo>
                    <a:pt x="740" y="1042"/>
                  </a:lnTo>
                  <a:lnTo>
                    <a:pt x="986" y="967"/>
                  </a:lnTo>
                  <a:lnTo>
                    <a:pt x="2028" y="701"/>
                  </a:lnTo>
                  <a:lnTo>
                    <a:pt x="2028" y="701"/>
                  </a:lnTo>
                  <a:lnTo>
                    <a:pt x="4568" y="0"/>
                  </a:lnTo>
                  <a:lnTo>
                    <a:pt x="4568" y="0"/>
                  </a:lnTo>
                  <a:lnTo>
                    <a:pt x="4625" y="190"/>
                  </a:lnTo>
                  <a:lnTo>
                    <a:pt x="4663" y="360"/>
                  </a:lnTo>
                  <a:lnTo>
                    <a:pt x="4682" y="531"/>
                  </a:lnTo>
                  <a:lnTo>
                    <a:pt x="4701" y="739"/>
                  </a:lnTo>
                  <a:lnTo>
                    <a:pt x="4701" y="739"/>
                  </a:lnTo>
                  <a:lnTo>
                    <a:pt x="4720" y="815"/>
                  </a:lnTo>
                  <a:lnTo>
                    <a:pt x="4758" y="853"/>
                  </a:lnTo>
                  <a:lnTo>
                    <a:pt x="4815" y="891"/>
                  </a:lnTo>
                  <a:lnTo>
                    <a:pt x="4871" y="910"/>
                  </a:lnTo>
                  <a:lnTo>
                    <a:pt x="4871" y="910"/>
                  </a:lnTo>
                  <a:lnTo>
                    <a:pt x="4928" y="891"/>
                  </a:lnTo>
                  <a:lnTo>
                    <a:pt x="4985" y="853"/>
                  </a:lnTo>
                  <a:lnTo>
                    <a:pt x="5023" y="815"/>
                  </a:lnTo>
                  <a:lnTo>
                    <a:pt x="5023" y="739"/>
                  </a:lnTo>
                  <a:lnTo>
                    <a:pt x="5023" y="739"/>
                  </a:lnTo>
                  <a:lnTo>
                    <a:pt x="5023" y="550"/>
                  </a:lnTo>
                  <a:lnTo>
                    <a:pt x="5004" y="379"/>
                  </a:lnTo>
                  <a:lnTo>
                    <a:pt x="4966" y="209"/>
                  </a:lnTo>
                  <a:lnTo>
                    <a:pt x="4928" y="38"/>
                  </a:lnTo>
                  <a:lnTo>
                    <a:pt x="4928" y="38"/>
                  </a:lnTo>
                  <a:lnTo>
                    <a:pt x="5364" y="19"/>
                  </a:lnTo>
                  <a:lnTo>
                    <a:pt x="5364" y="19"/>
                  </a:lnTo>
                  <a:lnTo>
                    <a:pt x="5364" y="19"/>
                  </a:lnTo>
                  <a:lnTo>
                    <a:pt x="5402" y="76"/>
                  </a:lnTo>
                  <a:lnTo>
                    <a:pt x="5459" y="114"/>
                  </a:lnTo>
                  <a:lnTo>
                    <a:pt x="5459" y="114"/>
                  </a:lnTo>
                  <a:lnTo>
                    <a:pt x="5459" y="152"/>
                  </a:lnTo>
                  <a:lnTo>
                    <a:pt x="5459" y="152"/>
                  </a:lnTo>
                  <a:lnTo>
                    <a:pt x="5478" y="474"/>
                  </a:lnTo>
                  <a:lnTo>
                    <a:pt x="5478" y="474"/>
                  </a:lnTo>
                  <a:lnTo>
                    <a:pt x="5497" y="550"/>
                  </a:lnTo>
                  <a:lnTo>
                    <a:pt x="5554" y="607"/>
                  </a:lnTo>
                  <a:lnTo>
                    <a:pt x="5554" y="607"/>
                  </a:lnTo>
                  <a:lnTo>
                    <a:pt x="5099" y="853"/>
                  </a:lnTo>
                  <a:lnTo>
                    <a:pt x="4625" y="1080"/>
                  </a:lnTo>
                  <a:lnTo>
                    <a:pt x="4132" y="1270"/>
                  </a:lnTo>
                  <a:lnTo>
                    <a:pt x="3639" y="1441"/>
                  </a:lnTo>
                  <a:lnTo>
                    <a:pt x="3639" y="1441"/>
                  </a:lnTo>
                  <a:lnTo>
                    <a:pt x="3621" y="1441"/>
                  </a:lnTo>
                  <a:lnTo>
                    <a:pt x="3621" y="1441"/>
                  </a:lnTo>
                  <a:lnTo>
                    <a:pt x="3583" y="1441"/>
                  </a:lnTo>
                  <a:lnTo>
                    <a:pt x="3583" y="1441"/>
                  </a:lnTo>
                  <a:lnTo>
                    <a:pt x="3526" y="1459"/>
                  </a:lnTo>
                  <a:lnTo>
                    <a:pt x="3526" y="1459"/>
                  </a:lnTo>
                  <a:lnTo>
                    <a:pt x="2938" y="1687"/>
                  </a:lnTo>
                  <a:lnTo>
                    <a:pt x="2351" y="1895"/>
                  </a:lnTo>
                  <a:lnTo>
                    <a:pt x="1744" y="2104"/>
                  </a:lnTo>
                  <a:lnTo>
                    <a:pt x="1138" y="2293"/>
                  </a:lnTo>
                  <a:lnTo>
                    <a:pt x="1138" y="2293"/>
                  </a:lnTo>
                  <a:lnTo>
                    <a:pt x="948" y="2331"/>
                  </a:lnTo>
                  <a:lnTo>
                    <a:pt x="778" y="235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5" name="Google Shape;85;p2"/>
            <p:cNvSpPr/>
            <p:nvPr/>
          </p:nvSpPr>
          <p:spPr>
            <a:xfrm>
              <a:off x="-76200" y="4581763"/>
              <a:ext cx="19925" cy="29875"/>
            </a:xfrm>
            <a:custGeom>
              <a:avLst/>
              <a:gdLst/>
              <a:ahLst/>
              <a:cxnLst/>
              <a:rect l="l" t="t" r="r" b="b"/>
              <a:pathLst>
                <a:path w="797" h="1195" fill="none" extrusionOk="0">
                  <a:moveTo>
                    <a:pt x="626" y="1194"/>
                  </a:moveTo>
                  <a:lnTo>
                    <a:pt x="626" y="1194"/>
                  </a:lnTo>
                  <a:lnTo>
                    <a:pt x="493" y="986"/>
                  </a:lnTo>
                  <a:lnTo>
                    <a:pt x="342" y="796"/>
                  </a:lnTo>
                  <a:lnTo>
                    <a:pt x="171" y="607"/>
                  </a:lnTo>
                  <a:lnTo>
                    <a:pt x="0" y="436"/>
                  </a:lnTo>
                  <a:lnTo>
                    <a:pt x="0" y="436"/>
                  </a:lnTo>
                  <a:lnTo>
                    <a:pt x="57" y="227"/>
                  </a:lnTo>
                  <a:lnTo>
                    <a:pt x="114" y="0"/>
                  </a:lnTo>
                  <a:lnTo>
                    <a:pt x="114" y="0"/>
                  </a:lnTo>
                  <a:lnTo>
                    <a:pt x="285" y="190"/>
                  </a:lnTo>
                  <a:lnTo>
                    <a:pt x="436" y="398"/>
                  </a:lnTo>
                  <a:lnTo>
                    <a:pt x="607" y="569"/>
                  </a:lnTo>
                  <a:lnTo>
                    <a:pt x="702" y="663"/>
                  </a:lnTo>
                  <a:lnTo>
                    <a:pt x="796" y="739"/>
                  </a:lnTo>
                  <a:lnTo>
                    <a:pt x="796" y="739"/>
                  </a:lnTo>
                  <a:lnTo>
                    <a:pt x="759" y="796"/>
                  </a:lnTo>
                  <a:lnTo>
                    <a:pt x="759" y="796"/>
                  </a:lnTo>
                  <a:lnTo>
                    <a:pt x="740" y="910"/>
                  </a:lnTo>
                  <a:lnTo>
                    <a:pt x="721" y="1005"/>
                  </a:lnTo>
                  <a:lnTo>
                    <a:pt x="626" y="119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 name="Google Shape;86;p2"/>
            <p:cNvSpPr/>
            <p:nvPr/>
          </p:nvSpPr>
          <p:spPr>
            <a:xfrm>
              <a:off x="-287525" y="4579863"/>
              <a:ext cx="18025" cy="12800"/>
            </a:xfrm>
            <a:custGeom>
              <a:avLst/>
              <a:gdLst/>
              <a:ahLst/>
              <a:cxnLst/>
              <a:rect l="l" t="t" r="r" b="b"/>
              <a:pathLst>
                <a:path w="721" h="512" fill="none" extrusionOk="0">
                  <a:moveTo>
                    <a:pt x="0" y="512"/>
                  </a:moveTo>
                  <a:lnTo>
                    <a:pt x="0" y="512"/>
                  </a:lnTo>
                  <a:lnTo>
                    <a:pt x="0" y="341"/>
                  </a:lnTo>
                  <a:lnTo>
                    <a:pt x="0" y="152"/>
                  </a:lnTo>
                  <a:lnTo>
                    <a:pt x="0" y="152"/>
                  </a:lnTo>
                  <a:lnTo>
                    <a:pt x="720" y="0"/>
                  </a:lnTo>
                  <a:lnTo>
                    <a:pt x="720" y="0"/>
                  </a:lnTo>
                  <a:lnTo>
                    <a:pt x="645" y="57"/>
                  </a:lnTo>
                  <a:lnTo>
                    <a:pt x="645" y="57"/>
                  </a:lnTo>
                  <a:lnTo>
                    <a:pt x="322" y="303"/>
                  </a:lnTo>
                  <a:lnTo>
                    <a:pt x="0" y="51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7" name="Google Shape;87;p2"/>
            <p:cNvSpPr/>
            <p:nvPr/>
          </p:nvSpPr>
          <p:spPr>
            <a:xfrm>
              <a:off x="-339650" y="4577488"/>
              <a:ext cx="103800" cy="52625"/>
            </a:xfrm>
            <a:custGeom>
              <a:avLst/>
              <a:gdLst/>
              <a:ahLst/>
              <a:cxnLst/>
              <a:rect l="l" t="t" r="r" b="b"/>
              <a:pathLst>
                <a:path w="4152" h="2105" fill="none" extrusionOk="0">
                  <a:moveTo>
                    <a:pt x="0" y="1934"/>
                  </a:moveTo>
                  <a:lnTo>
                    <a:pt x="19" y="1934"/>
                  </a:lnTo>
                  <a:lnTo>
                    <a:pt x="19" y="1934"/>
                  </a:lnTo>
                  <a:lnTo>
                    <a:pt x="531" y="1744"/>
                  </a:lnTo>
                  <a:lnTo>
                    <a:pt x="1043" y="1536"/>
                  </a:lnTo>
                  <a:lnTo>
                    <a:pt x="1554" y="1308"/>
                  </a:lnTo>
                  <a:lnTo>
                    <a:pt x="2028" y="1024"/>
                  </a:lnTo>
                  <a:lnTo>
                    <a:pt x="2028" y="1024"/>
                  </a:lnTo>
                  <a:lnTo>
                    <a:pt x="2407" y="797"/>
                  </a:lnTo>
                  <a:lnTo>
                    <a:pt x="2749" y="550"/>
                  </a:lnTo>
                  <a:lnTo>
                    <a:pt x="2749" y="550"/>
                  </a:lnTo>
                  <a:lnTo>
                    <a:pt x="3071" y="323"/>
                  </a:lnTo>
                  <a:lnTo>
                    <a:pt x="3241" y="228"/>
                  </a:lnTo>
                  <a:lnTo>
                    <a:pt x="3393" y="152"/>
                  </a:lnTo>
                  <a:lnTo>
                    <a:pt x="3564" y="76"/>
                  </a:lnTo>
                  <a:lnTo>
                    <a:pt x="3734" y="38"/>
                  </a:lnTo>
                  <a:lnTo>
                    <a:pt x="3905" y="19"/>
                  </a:lnTo>
                  <a:lnTo>
                    <a:pt x="4094" y="0"/>
                  </a:lnTo>
                  <a:lnTo>
                    <a:pt x="4094" y="0"/>
                  </a:lnTo>
                  <a:lnTo>
                    <a:pt x="4151" y="0"/>
                  </a:lnTo>
                  <a:lnTo>
                    <a:pt x="4151" y="0"/>
                  </a:lnTo>
                  <a:lnTo>
                    <a:pt x="3469" y="588"/>
                  </a:lnTo>
                  <a:lnTo>
                    <a:pt x="2749" y="1119"/>
                  </a:lnTo>
                  <a:lnTo>
                    <a:pt x="2028" y="1612"/>
                  </a:lnTo>
                  <a:lnTo>
                    <a:pt x="1270" y="2085"/>
                  </a:lnTo>
                  <a:lnTo>
                    <a:pt x="1251" y="2104"/>
                  </a:lnTo>
                  <a:lnTo>
                    <a:pt x="1251" y="2104"/>
                  </a:lnTo>
                  <a:lnTo>
                    <a:pt x="1232" y="2085"/>
                  </a:lnTo>
                  <a:lnTo>
                    <a:pt x="1232" y="2085"/>
                  </a:lnTo>
                  <a:lnTo>
                    <a:pt x="948" y="2010"/>
                  </a:lnTo>
                  <a:lnTo>
                    <a:pt x="645" y="1972"/>
                  </a:lnTo>
                  <a:lnTo>
                    <a:pt x="360" y="1934"/>
                  </a:lnTo>
                  <a:lnTo>
                    <a:pt x="76" y="1934"/>
                  </a:lnTo>
                  <a:lnTo>
                    <a:pt x="76" y="1934"/>
                  </a:lnTo>
                  <a:lnTo>
                    <a:pt x="0" y="193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8" name="Google Shape;88;p2"/>
            <p:cNvSpPr/>
            <p:nvPr/>
          </p:nvSpPr>
          <p:spPr>
            <a:xfrm>
              <a:off x="-442950" y="4575588"/>
              <a:ext cx="24675" cy="23725"/>
            </a:xfrm>
            <a:custGeom>
              <a:avLst/>
              <a:gdLst/>
              <a:ahLst/>
              <a:cxnLst/>
              <a:rect l="l" t="t" r="r" b="b"/>
              <a:pathLst>
                <a:path w="987" h="949" fill="none" extrusionOk="0">
                  <a:moveTo>
                    <a:pt x="190" y="948"/>
                  </a:moveTo>
                  <a:lnTo>
                    <a:pt x="190" y="948"/>
                  </a:lnTo>
                  <a:lnTo>
                    <a:pt x="114" y="474"/>
                  </a:lnTo>
                  <a:lnTo>
                    <a:pt x="0" y="1"/>
                  </a:lnTo>
                  <a:lnTo>
                    <a:pt x="0" y="1"/>
                  </a:lnTo>
                  <a:lnTo>
                    <a:pt x="626" y="171"/>
                  </a:lnTo>
                  <a:lnTo>
                    <a:pt x="626" y="171"/>
                  </a:lnTo>
                  <a:lnTo>
                    <a:pt x="664" y="171"/>
                  </a:lnTo>
                  <a:lnTo>
                    <a:pt x="664" y="171"/>
                  </a:lnTo>
                  <a:lnTo>
                    <a:pt x="740" y="152"/>
                  </a:lnTo>
                  <a:lnTo>
                    <a:pt x="796" y="114"/>
                  </a:lnTo>
                  <a:lnTo>
                    <a:pt x="796" y="114"/>
                  </a:lnTo>
                  <a:lnTo>
                    <a:pt x="872" y="266"/>
                  </a:lnTo>
                  <a:lnTo>
                    <a:pt x="929" y="418"/>
                  </a:lnTo>
                  <a:lnTo>
                    <a:pt x="967" y="588"/>
                  </a:lnTo>
                  <a:lnTo>
                    <a:pt x="986" y="778"/>
                  </a:lnTo>
                  <a:lnTo>
                    <a:pt x="986" y="778"/>
                  </a:lnTo>
                  <a:lnTo>
                    <a:pt x="778" y="797"/>
                  </a:lnTo>
                  <a:lnTo>
                    <a:pt x="569" y="816"/>
                  </a:lnTo>
                  <a:lnTo>
                    <a:pt x="380" y="873"/>
                  </a:lnTo>
                  <a:lnTo>
                    <a:pt x="190" y="94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9" name="Google Shape;89;p2"/>
            <p:cNvSpPr/>
            <p:nvPr/>
          </p:nvSpPr>
          <p:spPr>
            <a:xfrm>
              <a:off x="-216450" y="4571813"/>
              <a:ext cx="79625" cy="43600"/>
            </a:xfrm>
            <a:custGeom>
              <a:avLst/>
              <a:gdLst/>
              <a:ahLst/>
              <a:cxnLst/>
              <a:rect l="l" t="t" r="r" b="b"/>
              <a:pathLst>
                <a:path w="3185" h="1744" fill="none" extrusionOk="0">
                  <a:moveTo>
                    <a:pt x="171" y="815"/>
                  </a:moveTo>
                  <a:lnTo>
                    <a:pt x="171" y="815"/>
                  </a:lnTo>
                  <a:lnTo>
                    <a:pt x="95" y="607"/>
                  </a:lnTo>
                  <a:lnTo>
                    <a:pt x="0" y="398"/>
                  </a:lnTo>
                  <a:lnTo>
                    <a:pt x="0" y="398"/>
                  </a:lnTo>
                  <a:lnTo>
                    <a:pt x="190" y="322"/>
                  </a:lnTo>
                  <a:lnTo>
                    <a:pt x="190" y="322"/>
                  </a:lnTo>
                  <a:lnTo>
                    <a:pt x="796" y="114"/>
                  </a:lnTo>
                  <a:lnTo>
                    <a:pt x="796" y="114"/>
                  </a:lnTo>
                  <a:lnTo>
                    <a:pt x="834" y="95"/>
                  </a:lnTo>
                  <a:lnTo>
                    <a:pt x="872" y="57"/>
                  </a:lnTo>
                  <a:lnTo>
                    <a:pt x="910" y="0"/>
                  </a:lnTo>
                  <a:lnTo>
                    <a:pt x="910" y="0"/>
                  </a:lnTo>
                  <a:lnTo>
                    <a:pt x="1479" y="209"/>
                  </a:lnTo>
                  <a:lnTo>
                    <a:pt x="2047" y="436"/>
                  </a:lnTo>
                  <a:lnTo>
                    <a:pt x="2616" y="663"/>
                  </a:lnTo>
                  <a:lnTo>
                    <a:pt x="3184" y="929"/>
                  </a:lnTo>
                  <a:lnTo>
                    <a:pt x="3184" y="929"/>
                  </a:lnTo>
                  <a:lnTo>
                    <a:pt x="2900" y="1080"/>
                  </a:lnTo>
                  <a:lnTo>
                    <a:pt x="2635" y="1232"/>
                  </a:lnTo>
                  <a:lnTo>
                    <a:pt x="2369" y="1403"/>
                  </a:lnTo>
                  <a:lnTo>
                    <a:pt x="2104" y="1592"/>
                  </a:lnTo>
                  <a:lnTo>
                    <a:pt x="2104" y="1592"/>
                  </a:lnTo>
                  <a:lnTo>
                    <a:pt x="2066" y="1630"/>
                  </a:lnTo>
                  <a:lnTo>
                    <a:pt x="2047" y="1668"/>
                  </a:lnTo>
                  <a:lnTo>
                    <a:pt x="2028" y="1706"/>
                  </a:lnTo>
                  <a:lnTo>
                    <a:pt x="2028" y="1744"/>
                  </a:lnTo>
                  <a:lnTo>
                    <a:pt x="2028" y="1744"/>
                  </a:lnTo>
                  <a:lnTo>
                    <a:pt x="1611" y="1554"/>
                  </a:lnTo>
                  <a:lnTo>
                    <a:pt x="1175" y="1403"/>
                  </a:lnTo>
                  <a:lnTo>
                    <a:pt x="739" y="1251"/>
                  </a:lnTo>
                  <a:lnTo>
                    <a:pt x="284" y="1118"/>
                  </a:lnTo>
                  <a:lnTo>
                    <a:pt x="284" y="1118"/>
                  </a:lnTo>
                  <a:lnTo>
                    <a:pt x="607" y="986"/>
                  </a:lnTo>
                  <a:lnTo>
                    <a:pt x="948" y="872"/>
                  </a:lnTo>
                  <a:lnTo>
                    <a:pt x="1289" y="758"/>
                  </a:lnTo>
                  <a:lnTo>
                    <a:pt x="1649" y="663"/>
                  </a:lnTo>
                  <a:lnTo>
                    <a:pt x="1649" y="663"/>
                  </a:lnTo>
                  <a:lnTo>
                    <a:pt x="1706" y="625"/>
                  </a:lnTo>
                  <a:lnTo>
                    <a:pt x="1744" y="588"/>
                  </a:lnTo>
                  <a:lnTo>
                    <a:pt x="1763" y="531"/>
                  </a:lnTo>
                  <a:lnTo>
                    <a:pt x="1763" y="474"/>
                  </a:lnTo>
                  <a:lnTo>
                    <a:pt x="1744" y="436"/>
                  </a:lnTo>
                  <a:lnTo>
                    <a:pt x="1706" y="379"/>
                  </a:lnTo>
                  <a:lnTo>
                    <a:pt x="1668" y="341"/>
                  </a:lnTo>
                  <a:lnTo>
                    <a:pt x="1611" y="341"/>
                  </a:lnTo>
                  <a:lnTo>
                    <a:pt x="1611" y="341"/>
                  </a:lnTo>
                  <a:lnTo>
                    <a:pt x="1554" y="341"/>
                  </a:lnTo>
                  <a:lnTo>
                    <a:pt x="1554" y="341"/>
                  </a:lnTo>
                  <a:lnTo>
                    <a:pt x="1213" y="436"/>
                  </a:lnTo>
                  <a:lnTo>
                    <a:pt x="853" y="550"/>
                  </a:lnTo>
                  <a:lnTo>
                    <a:pt x="512" y="682"/>
                  </a:lnTo>
                  <a:lnTo>
                    <a:pt x="171" y="81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0" name="Google Shape;90;p2"/>
            <p:cNvSpPr/>
            <p:nvPr/>
          </p:nvSpPr>
          <p:spPr>
            <a:xfrm>
              <a:off x="-107950" y="4569438"/>
              <a:ext cx="27975" cy="22300"/>
            </a:xfrm>
            <a:custGeom>
              <a:avLst/>
              <a:gdLst/>
              <a:ahLst/>
              <a:cxnLst/>
              <a:rect l="l" t="t" r="r" b="b"/>
              <a:pathLst>
                <a:path w="1119" h="892" fill="none" extrusionOk="0">
                  <a:moveTo>
                    <a:pt x="190" y="891"/>
                  </a:moveTo>
                  <a:lnTo>
                    <a:pt x="190" y="891"/>
                  </a:lnTo>
                  <a:lnTo>
                    <a:pt x="228" y="853"/>
                  </a:lnTo>
                  <a:lnTo>
                    <a:pt x="247" y="796"/>
                  </a:lnTo>
                  <a:lnTo>
                    <a:pt x="266" y="758"/>
                  </a:lnTo>
                  <a:lnTo>
                    <a:pt x="266" y="702"/>
                  </a:lnTo>
                  <a:lnTo>
                    <a:pt x="266" y="702"/>
                  </a:lnTo>
                  <a:lnTo>
                    <a:pt x="152" y="474"/>
                  </a:lnTo>
                  <a:lnTo>
                    <a:pt x="1" y="266"/>
                  </a:lnTo>
                  <a:lnTo>
                    <a:pt x="1" y="266"/>
                  </a:lnTo>
                  <a:lnTo>
                    <a:pt x="19" y="266"/>
                  </a:lnTo>
                  <a:lnTo>
                    <a:pt x="19" y="266"/>
                  </a:lnTo>
                  <a:lnTo>
                    <a:pt x="304" y="152"/>
                  </a:lnTo>
                  <a:lnTo>
                    <a:pt x="569" y="76"/>
                  </a:lnTo>
                  <a:lnTo>
                    <a:pt x="834" y="19"/>
                  </a:lnTo>
                  <a:lnTo>
                    <a:pt x="1119" y="0"/>
                  </a:lnTo>
                  <a:lnTo>
                    <a:pt x="1119" y="0"/>
                  </a:lnTo>
                  <a:lnTo>
                    <a:pt x="1100" y="190"/>
                  </a:lnTo>
                  <a:lnTo>
                    <a:pt x="1062" y="379"/>
                  </a:lnTo>
                  <a:lnTo>
                    <a:pt x="1024" y="569"/>
                  </a:lnTo>
                  <a:lnTo>
                    <a:pt x="967" y="739"/>
                  </a:lnTo>
                  <a:lnTo>
                    <a:pt x="967" y="739"/>
                  </a:lnTo>
                  <a:lnTo>
                    <a:pt x="190" y="89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1" name="Google Shape;91;p2"/>
            <p:cNvSpPr/>
            <p:nvPr/>
          </p:nvSpPr>
          <p:spPr>
            <a:xfrm>
              <a:off x="-43025" y="4556163"/>
              <a:ext cx="83875" cy="24675"/>
            </a:xfrm>
            <a:custGeom>
              <a:avLst/>
              <a:gdLst/>
              <a:ahLst/>
              <a:cxnLst/>
              <a:rect l="l" t="t" r="r" b="b"/>
              <a:pathLst>
                <a:path w="3355" h="987" fill="none" extrusionOk="0">
                  <a:moveTo>
                    <a:pt x="303" y="986"/>
                  </a:moveTo>
                  <a:lnTo>
                    <a:pt x="303" y="986"/>
                  </a:lnTo>
                  <a:lnTo>
                    <a:pt x="0" y="455"/>
                  </a:lnTo>
                  <a:lnTo>
                    <a:pt x="0" y="455"/>
                  </a:lnTo>
                  <a:lnTo>
                    <a:pt x="398" y="418"/>
                  </a:lnTo>
                  <a:lnTo>
                    <a:pt x="796" y="342"/>
                  </a:lnTo>
                  <a:lnTo>
                    <a:pt x="1592" y="190"/>
                  </a:lnTo>
                  <a:lnTo>
                    <a:pt x="1990" y="114"/>
                  </a:lnTo>
                  <a:lnTo>
                    <a:pt x="2407" y="57"/>
                  </a:lnTo>
                  <a:lnTo>
                    <a:pt x="2805" y="20"/>
                  </a:lnTo>
                  <a:lnTo>
                    <a:pt x="3203" y="1"/>
                  </a:lnTo>
                  <a:lnTo>
                    <a:pt x="3203" y="1"/>
                  </a:lnTo>
                  <a:lnTo>
                    <a:pt x="3355" y="1"/>
                  </a:lnTo>
                  <a:lnTo>
                    <a:pt x="3355" y="1"/>
                  </a:lnTo>
                  <a:lnTo>
                    <a:pt x="3317" y="190"/>
                  </a:lnTo>
                  <a:lnTo>
                    <a:pt x="3279" y="266"/>
                  </a:lnTo>
                  <a:lnTo>
                    <a:pt x="3241" y="342"/>
                  </a:lnTo>
                  <a:lnTo>
                    <a:pt x="3184" y="380"/>
                  </a:lnTo>
                  <a:lnTo>
                    <a:pt x="3109" y="418"/>
                  </a:lnTo>
                  <a:lnTo>
                    <a:pt x="3014" y="455"/>
                  </a:lnTo>
                  <a:lnTo>
                    <a:pt x="2881" y="474"/>
                  </a:lnTo>
                  <a:lnTo>
                    <a:pt x="2881" y="474"/>
                  </a:lnTo>
                  <a:lnTo>
                    <a:pt x="2521" y="531"/>
                  </a:lnTo>
                  <a:lnTo>
                    <a:pt x="2142" y="607"/>
                  </a:lnTo>
                  <a:lnTo>
                    <a:pt x="2142" y="607"/>
                  </a:lnTo>
                  <a:lnTo>
                    <a:pt x="303" y="986"/>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2" name="Google Shape;92;p2"/>
            <p:cNvSpPr/>
            <p:nvPr/>
          </p:nvSpPr>
          <p:spPr>
            <a:xfrm>
              <a:off x="-308850" y="4550488"/>
              <a:ext cx="105200" cy="25125"/>
            </a:xfrm>
            <a:custGeom>
              <a:avLst/>
              <a:gdLst/>
              <a:ahLst/>
              <a:cxnLst/>
              <a:rect l="l" t="t" r="r" b="b"/>
              <a:pathLst>
                <a:path w="4208" h="1005" fill="none" extrusionOk="0">
                  <a:moveTo>
                    <a:pt x="0" y="948"/>
                  </a:moveTo>
                  <a:lnTo>
                    <a:pt x="0" y="948"/>
                  </a:lnTo>
                  <a:lnTo>
                    <a:pt x="1043" y="57"/>
                  </a:lnTo>
                  <a:lnTo>
                    <a:pt x="1043" y="57"/>
                  </a:lnTo>
                  <a:lnTo>
                    <a:pt x="1100" y="0"/>
                  </a:lnTo>
                  <a:lnTo>
                    <a:pt x="1100" y="0"/>
                  </a:lnTo>
                  <a:lnTo>
                    <a:pt x="1896" y="133"/>
                  </a:lnTo>
                  <a:lnTo>
                    <a:pt x="2673" y="303"/>
                  </a:lnTo>
                  <a:lnTo>
                    <a:pt x="3450" y="493"/>
                  </a:lnTo>
                  <a:lnTo>
                    <a:pt x="4208" y="720"/>
                  </a:lnTo>
                  <a:lnTo>
                    <a:pt x="4208" y="720"/>
                  </a:lnTo>
                  <a:lnTo>
                    <a:pt x="3999" y="796"/>
                  </a:lnTo>
                  <a:lnTo>
                    <a:pt x="3810" y="872"/>
                  </a:lnTo>
                  <a:lnTo>
                    <a:pt x="3810" y="872"/>
                  </a:lnTo>
                  <a:lnTo>
                    <a:pt x="3677" y="910"/>
                  </a:lnTo>
                  <a:lnTo>
                    <a:pt x="3677" y="910"/>
                  </a:lnTo>
                  <a:lnTo>
                    <a:pt x="3620" y="872"/>
                  </a:lnTo>
                  <a:lnTo>
                    <a:pt x="3620" y="872"/>
                  </a:lnTo>
                  <a:lnTo>
                    <a:pt x="3545" y="872"/>
                  </a:lnTo>
                  <a:lnTo>
                    <a:pt x="3545" y="872"/>
                  </a:lnTo>
                  <a:lnTo>
                    <a:pt x="3507" y="872"/>
                  </a:lnTo>
                  <a:lnTo>
                    <a:pt x="3469" y="891"/>
                  </a:lnTo>
                  <a:lnTo>
                    <a:pt x="3469" y="891"/>
                  </a:lnTo>
                  <a:lnTo>
                    <a:pt x="3412" y="834"/>
                  </a:lnTo>
                  <a:lnTo>
                    <a:pt x="3412" y="834"/>
                  </a:lnTo>
                  <a:lnTo>
                    <a:pt x="3374" y="796"/>
                  </a:lnTo>
                  <a:lnTo>
                    <a:pt x="3317" y="796"/>
                  </a:lnTo>
                  <a:lnTo>
                    <a:pt x="3317" y="796"/>
                  </a:lnTo>
                  <a:lnTo>
                    <a:pt x="3241" y="815"/>
                  </a:lnTo>
                  <a:lnTo>
                    <a:pt x="3241" y="815"/>
                  </a:lnTo>
                  <a:lnTo>
                    <a:pt x="3203" y="777"/>
                  </a:lnTo>
                  <a:lnTo>
                    <a:pt x="3147" y="777"/>
                  </a:lnTo>
                  <a:lnTo>
                    <a:pt x="3147" y="777"/>
                  </a:lnTo>
                  <a:lnTo>
                    <a:pt x="2862" y="739"/>
                  </a:lnTo>
                  <a:lnTo>
                    <a:pt x="2616" y="739"/>
                  </a:lnTo>
                  <a:lnTo>
                    <a:pt x="2616" y="739"/>
                  </a:lnTo>
                  <a:lnTo>
                    <a:pt x="2369" y="758"/>
                  </a:lnTo>
                  <a:lnTo>
                    <a:pt x="2369" y="758"/>
                  </a:lnTo>
                  <a:lnTo>
                    <a:pt x="2313" y="720"/>
                  </a:lnTo>
                  <a:lnTo>
                    <a:pt x="2256" y="720"/>
                  </a:lnTo>
                  <a:lnTo>
                    <a:pt x="2256" y="720"/>
                  </a:lnTo>
                  <a:lnTo>
                    <a:pt x="2237" y="720"/>
                  </a:lnTo>
                  <a:lnTo>
                    <a:pt x="2237" y="720"/>
                  </a:lnTo>
                  <a:lnTo>
                    <a:pt x="1460" y="853"/>
                  </a:lnTo>
                  <a:lnTo>
                    <a:pt x="702" y="1005"/>
                  </a:lnTo>
                  <a:lnTo>
                    <a:pt x="702" y="1005"/>
                  </a:lnTo>
                  <a:lnTo>
                    <a:pt x="683" y="986"/>
                  </a:lnTo>
                  <a:lnTo>
                    <a:pt x="683" y="986"/>
                  </a:lnTo>
                  <a:lnTo>
                    <a:pt x="588" y="948"/>
                  </a:lnTo>
                  <a:lnTo>
                    <a:pt x="493" y="948"/>
                  </a:lnTo>
                  <a:lnTo>
                    <a:pt x="493" y="948"/>
                  </a:lnTo>
                  <a:lnTo>
                    <a:pt x="341" y="948"/>
                  </a:lnTo>
                  <a:lnTo>
                    <a:pt x="341" y="948"/>
                  </a:lnTo>
                  <a:lnTo>
                    <a:pt x="0" y="94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3" name="Google Shape;93;p2"/>
            <p:cNvSpPr/>
            <p:nvPr/>
          </p:nvSpPr>
          <p:spPr>
            <a:xfrm>
              <a:off x="-347225" y="4550013"/>
              <a:ext cx="54500" cy="31300"/>
            </a:xfrm>
            <a:custGeom>
              <a:avLst/>
              <a:gdLst/>
              <a:ahLst/>
              <a:cxnLst/>
              <a:rect l="l" t="t" r="r" b="b"/>
              <a:pathLst>
                <a:path w="2180" h="1252" fill="none" extrusionOk="0">
                  <a:moveTo>
                    <a:pt x="0" y="1251"/>
                  </a:moveTo>
                  <a:lnTo>
                    <a:pt x="0" y="1251"/>
                  </a:lnTo>
                  <a:lnTo>
                    <a:pt x="95" y="1137"/>
                  </a:lnTo>
                  <a:lnTo>
                    <a:pt x="209" y="1024"/>
                  </a:lnTo>
                  <a:lnTo>
                    <a:pt x="436" y="815"/>
                  </a:lnTo>
                  <a:lnTo>
                    <a:pt x="701" y="645"/>
                  </a:lnTo>
                  <a:lnTo>
                    <a:pt x="986" y="474"/>
                  </a:lnTo>
                  <a:lnTo>
                    <a:pt x="1289" y="341"/>
                  </a:lnTo>
                  <a:lnTo>
                    <a:pt x="1592" y="209"/>
                  </a:lnTo>
                  <a:lnTo>
                    <a:pt x="2180" y="0"/>
                  </a:lnTo>
                  <a:lnTo>
                    <a:pt x="2180" y="0"/>
                  </a:lnTo>
                  <a:lnTo>
                    <a:pt x="1251" y="777"/>
                  </a:lnTo>
                  <a:lnTo>
                    <a:pt x="1251" y="777"/>
                  </a:lnTo>
                  <a:lnTo>
                    <a:pt x="1213" y="815"/>
                  </a:lnTo>
                  <a:lnTo>
                    <a:pt x="1194" y="853"/>
                  </a:lnTo>
                  <a:lnTo>
                    <a:pt x="1194" y="929"/>
                  </a:lnTo>
                  <a:lnTo>
                    <a:pt x="1194" y="929"/>
                  </a:lnTo>
                  <a:lnTo>
                    <a:pt x="0" y="125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4" name="Google Shape;94;p2"/>
            <p:cNvSpPr/>
            <p:nvPr/>
          </p:nvSpPr>
          <p:spPr>
            <a:xfrm>
              <a:off x="-406475" y="4542888"/>
              <a:ext cx="69700" cy="54050"/>
            </a:xfrm>
            <a:custGeom>
              <a:avLst/>
              <a:gdLst/>
              <a:ahLst/>
              <a:cxnLst/>
              <a:rect l="l" t="t" r="r" b="b"/>
              <a:pathLst>
                <a:path w="2788" h="2162" fill="none" extrusionOk="0">
                  <a:moveTo>
                    <a:pt x="1" y="2162"/>
                  </a:moveTo>
                  <a:lnTo>
                    <a:pt x="1" y="2162"/>
                  </a:lnTo>
                  <a:lnTo>
                    <a:pt x="456" y="1574"/>
                  </a:lnTo>
                  <a:lnTo>
                    <a:pt x="911" y="1005"/>
                  </a:lnTo>
                  <a:lnTo>
                    <a:pt x="911" y="1005"/>
                  </a:lnTo>
                  <a:lnTo>
                    <a:pt x="1157" y="721"/>
                  </a:lnTo>
                  <a:lnTo>
                    <a:pt x="1422" y="418"/>
                  </a:lnTo>
                  <a:lnTo>
                    <a:pt x="1574" y="285"/>
                  </a:lnTo>
                  <a:lnTo>
                    <a:pt x="1726" y="171"/>
                  </a:lnTo>
                  <a:lnTo>
                    <a:pt x="1877" y="58"/>
                  </a:lnTo>
                  <a:lnTo>
                    <a:pt x="2048" y="1"/>
                  </a:lnTo>
                  <a:lnTo>
                    <a:pt x="2048" y="1"/>
                  </a:lnTo>
                  <a:lnTo>
                    <a:pt x="2048" y="1"/>
                  </a:lnTo>
                  <a:lnTo>
                    <a:pt x="2105" y="39"/>
                  </a:lnTo>
                  <a:lnTo>
                    <a:pt x="2162" y="77"/>
                  </a:lnTo>
                  <a:lnTo>
                    <a:pt x="2237" y="96"/>
                  </a:lnTo>
                  <a:lnTo>
                    <a:pt x="2294" y="96"/>
                  </a:lnTo>
                  <a:lnTo>
                    <a:pt x="2294" y="96"/>
                  </a:lnTo>
                  <a:lnTo>
                    <a:pt x="2351" y="96"/>
                  </a:lnTo>
                  <a:lnTo>
                    <a:pt x="2351" y="96"/>
                  </a:lnTo>
                  <a:lnTo>
                    <a:pt x="2579" y="399"/>
                  </a:lnTo>
                  <a:lnTo>
                    <a:pt x="2787" y="702"/>
                  </a:lnTo>
                  <a:lnTo>
                    <a:pt x="2787" y="702"/>
                  </a:lnTo>
                  <a:lnTo>
                    <a:pt x="2541" y="892"/>
                  </a:lnTo>
                  <a:lnTo>
                    <a:pt x="2313" y="1100"/>
                  </a:lnTo>
                  <a:lnTo>
                    <a:pt x="2124" y="1309"/>
                  </a:lnTo>
                  <a:lnTo>
                    <a:pt x="2029" y="1441"/>
                  </a:lnTo>
                  <a:lnTo>
                    <a:pt x="1972" y="1574"/>
                  </a:lnTo>
                  <a:lnTo>
                    <a:pt x="1972" y="1574"/>
                  </a:lnTo>
                  <a:lnTo>
                    <a:pt x="1953" y="1612"/>
                  </a:lnTo>
                  <a:lnTo>
                    <a:pt x="1953" y="1650"/>
                  </a:lnTo>
                  <a:lnTo>
                    <a:pt x="892" y="1934"/>
                  </a:lnTo>
                  <a:lnTo>
                    <a:pt x="892" y="1934"/>
                  </a:lnTo>
                  <a:lnTo>
                    <a:pt x="1" y="216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5" name="Google Shape;95;p2"/>
            <p:cNvSpPr/>
            <p:nvPr/>
          </p:nvSpPr>
          <p:spPr>
            <a:xfrm>
              <a:off x="-281375" y="4539588"/>
              <a:ext cx="167775" cy="53550"/>
            </a:xfrm>
            <a:custGeom>
              <a:avLst/>
              <a:gdLst/>
              <a:ahLst/>
              <a:cxnLst/>
              <a:rect l="l" t="t" r="r" b="b"/>
              <a:pathLst>
                <a:path w="6711" h="2142" fill="none" extrusionOk="0">
                  <a:moveTo>
                    <a:pt x="304" y="133"/>
                  </a:moveTo>
                  <a:lnTo>
                    <a:pt x="304" y="133"/>
                  </a:lnTo>
                  <a:lnTo>
                    <a:pt x="342" y="114"/>
                  </a:lnTo>
                  <a:lnTo>
                    <a:pt x="342" y="114"/>
                  </a:lnTo>
                  <a:lnTo>
                    <a:pt x="702" y="76"/>
                  </a:lnTo>
                  <a:lnTo>
                    <a:pt x="1081" y="38"/>
                  </a:lnTo>
                  <a:lnTo>
                    <a:pt x="1441" y="0"/>
                  </a:lnTo>
                  <a:lnTo>
                    <a:pt x="1801" y="0"/>
                  </a:lnTo>
                  <a:lnTo>
                    <a:pt x="1801" y="0"/>
                  </a:lnTo>
                  <a:lnTo>
                    <a:pt x="2370" y="19"/>
                  </a:lnTo>
                  <a:lnTo>
                    <a:pt x="2938" y="76"/>
                  </a:lnTo>
                  <a:lnTo>
                    <a:pt x="3488" y="171"/>
                  </a:lnTo>
                  <a:lnTo>
                    <a:pt x="4057" y="284"/>
                  </a:lnTo>
                  <a:lnTo>
                    <a:pt x="4057" y="284"/>
                  </a:lnTo>
                  <a:lnTo>
                    <a:pt x="4341" y="379"/>
                  </a:lnTo>
                  <a:lnTo>
                    <a:pt x="4758" y="531"/>
                  </a:lnTo>
                  <a:lnTo>
                    <a:pt x="5270" y="739"/>
                  </a:lnTo>
                  <a:lnTo>
                    <a:pt x="5781" y="986"/>
                  </a:lnTo>
                  <a:lnTo>
                    <a:pt x="6028" y="1118"/>
                  </a:lnTo>
                  <a:lnTo>
                    <a:pt x="6255" y="1251"/>
                  </a:lnTo>
                  <a:lnTo>
                    <a:pt x="6426" y="1403"/>
                  </a:lnTo>
                  <a:lnTo>
                    <a:pt x="6577" y="1535"/>
                  </a:lnTo>
                  <a:lnTo>
                    <a:pt x="6634" y="1611"/>
                  </a:lnTo>
                  <a:lnTo>
                    <a:pt x="6672" y="1687"/>
                  </a:lnTo>
                  <a:lnTo>
                    <a:pt x="6691" y="1763"/>
                  </a:lnTo>
                  <a:lnTo>
                    <a:pt x="6710" y="1839"/>
                  </a:lnTo>
                  <a:lnTo>
                    <a:pt x="6691" y="1896"/>
                  </a:lnTo>
                  <a:lnTo>
                    <a:pt x="6672" y="1971"/>
                  </a:lnTo>
                  <a:lnTo>
                    <a:pt x="6615" y="2047"/>
                  </a:lnTo>
                  <a:lnTo>
                    <a:pt x="6558" y="2104"/>
                  </a:lnTo>
                  <a:lnTo>
                    <a:pt x="6558" y="2104"/>
                  </a:lnTo>
                  <a:lnTo>
                    <a:pt x="6521" y="2123"/>
                  </a:lnTo>
                  <a:lnTo>
                    <a:pt x="6464" y="2142"/>
                  </a:lnTo>
                  <a:lnTo>
                    <a:pt x="6464" y="2142"/>
                  </a:lnTo>
                  <a:lnTo>
                    <a:pt x="6445" y="2142"/>
                  </a:lnTo>
                  <a:lnTo>
                    <a:pt x="6445" y="2142"/>
                  </a:lnTo>
                  <a:lnTo>
                    <a:pt x="6426" y="2085"/>
                  </a:lnTo>
                  <a:lnTo>
                    <a:pt x="6407" y="2028"/>
                  </a:lnTo>
                  <a:lnTo>
                    <a:pt x="6369" y="2009"/>
                  </a:lnTo>
                  <a:lnTo>
                    <a:pt x="6312" y="1990"/>
                  </a:lnTo>
                  <a:lnTo>
                    <a:pt x="6312" y="1990"/>
                  </a:lnTo>
                  <a:lnTo>
                    <a:pt x="6255" y="2009"/>
                  </a:lnTo>
                  <a:lnTo>
                    <a:pt x="6255" y="2009"/>
                  </a:lnTo>
                  <a:lnTo>
                    <a:pt x="6141" y="2047"/>
                  </a:lnTo>
                  <a:lnTo>
                    <a:pt x="6141" y="2047"/>
                  </a:lnTo>
                  <a:lnTo>
                    <a:pt x="5800" y="1914"/>
                  </a:lnTo>
                  <a:lnTo>
                    <a:pt x="5478" y="1744"/>
                  </a:lnTo>
                  <a:lnTo>
                    <a:pt x="5023" y="1498"/>
                  </a:lnTo>
                  <a:lnTo>
                    <a:pt x="5023" y="1498"/>
                  </a:lnTo>
                  <a:lnTo>
                    <a:pt x="4322" y="1213"/>
                  </a:lnTo>
                  <a:lnTo>
                    <a:pt x="3602" y="948"/>
                  </a:lnTo>
                  <a:lnTo>
                    <a:pt x="3602" y="948"/>
                  </a:lnTo>
                  <a:lnTo>
                    <a:pt x="3166" y="815"/>
                  </a:lnTo>
                  <a:lnTo>
                    <a:pt x="2711" y="683"/>
                  </a:lnTo>
                  <a:lnTo>
                    <a:pt x="2275" y="550"/>
                  </a:lnTo>
                  <a:lnTo>
                    <a:pt x="1820" y="436"/>
                  </a:lnTo>
                  <a:lnTo>
                    <a:pt x="910" y="247"/>
                  </a:lnTo>
                  <a:lnTo>
                    <a:pt x="1" y="114"/>
                  </a:lnTo>
                  <a:lnTo>
                    <a:pt x="1" y="114"/>
                  </a:lnTo>
                  <a:lnTo>
                    <a:pt x="171" y="57"/>
                  </a:lnTo>
                  <a:lnTo>
                    <a:pt x="171" y="57"/>
                  </a:lnTo>
                  <a:lnTo>
                    <a:pt x="228" y="114"/>
                  </a:lnTo>
                  <a:lnTo>
                    <a:pt x="304" y="133"/>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6" name="Google Shape;96;p2"/>
            <p:cNvSpPr/>
            <p:nvPr/>
          </p:nvSpPr>
          <p:spPr>
            <a:xfrm>
              <a:off x="-61525" y="4530588"/>
              <a:ext cx="102375" cy="31275"/>
            </a:xfrm>
            <a:custGeom>
              <a:avLst/>
              <a:gdLst/>
              <a:ahLst/>
              <a:cxnLst/>
              <a:rect l="l" t="t" r="r" b="b"/>
              <a:pathLst>
                <a:path w="4095" h="1251" fill="none" extrusionOk="0">
                  <a:moveTo>
                    <a:pt x="247" y="265"/>
                  </a:moveTo>
                  <a:lnTo>
                    <a:pt x="247" y="265"/>
                  </a:lnTo>
                  <a:lnTo>
                    <a:pt x="285" y="265"/>
                  </a:lnTo>
                  <a:lnTo>
                    <a:pt x="285" y="265"/>
                  </a:lnTo>
                  <a:lnTo>
                    <a:pt x="626" y="190"/>
                  </a:lnTo>
                  <a:lnTo>
                    <a:pt x="987" y="133"/>
                  </a:lnTo>
                  <a:lnTo>
                    <a:pt x="1328" y="76"/>
                  </a:lnTo>
                  <a:lnTo>
                    <a:pt x="1688" y="57"/>
                  </a:lnTo>
                  <a:lnTo>
                    <a:pt x="2427" y="19"/>
                  </a:lnTo>
                  <a:lnTo>
                    <a:pt x="3147" y="0"/>
                  </a:lnTo>
                  <a:lnTo>
                    <a:pt x="3147" y="0"/>
                  </a:lnTo>
                  <a:lnTo>
                    <a:pt x="4095" y="0"/>
                  </a:lnTo>
                  <a:lnTo>
                    <a:pt x="4095" y="0"/>
                  </a:lnTo>
                  <a:lnTo>
                    <a:pt x="4095" y="701"/>
                  </a:lnTo>
                  <a:lnTo>
                    <a:pt x="4095" y="701"/>
                  </a:lnTo>
                  <a:lnTo>
                    <a:pt x="3924" y="701"/>
                  </a:lnTo>
                  <a:lnTo>
                    <a:pt x="3924" y="701"/>
                  </a:lnTo>
                  <a:lnTo>
                    <a:pt x="3526" y="701"/>
                  </a:lnTo>
                  <a:lnTo>
                    <a:pt x="3128" y="758"/>
                  </a:lnTo>
                  <a:lnTo>
                    <a:pt x="2730" y="815"/>
                  </a:lnTo>
                  <a:lnTo>
                    <a:pt x="2332" y="891"/>
                  </a:lnTo>
                  <a:lnTo>
                    <a:pt x="1536" y="1043"/>
                  </a:lnTo>
                  <a:lnTo>
                    <a:pt x="1138" y="1099"/>
                  </a:lnTo>
                  <a:lnTo>
                    <a:pt x="740" y="1156"/>
                  </a:lnTo>
                  <a:lnTo>
                    <a:pt x="740" y="1156"/>
                  </a:lnTo>
                  <a:lnTo>
                    <a:pt x="683" y="1156"/>
                  </a:lnTo>
                  <a:lnTo>
                    <a:pt x="645" y="1175"/>
                  </a:lnTo>
                  <a:lnTo>
                    <a:pt x="607" y="1251"/>
                  </a:lnTo>
                  <a:lnTo>
                    <a:pt x="607" y="1251"/>
                  </a:lnTo>
                  <a:lnTo>
                    <a:pt x="304" y="796"/>
                  </a:lnTo>
                  <a:lnTo>
                    <a:pt x="1" y="360"/>
                  </a:lnTo>
                  <a:lnTo>
                    <a:pt x="1" y="360"/>
                  </a:lnTo>
                  <a:lnTo>
                    <a:pt x="209" y="265"/>
                  </a:lnTo>
                  <a:lnTo>
                    <a:pt x="209" y="265"/>
                  </a:lnTo>
                  <a:lnTo>
                    <a:pt x="247" y="26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7" name="Google Shape;97;p2"/>
            <p:cNvSpPr/>
            <p:nvPr/>
          </p:nvSpPr>
          <p:spPr>
            <a:xfrm>
              <a:off x="-418775" y="4519688"/>
              <a:ext cx="59250" cy="69200"/>
            </a:xfrm>
            <a:custGeom>
              <a:avLst/>
              <a:gdLst/>
              <a:ahLst/>
              <a:cxnLst/>
              <a:rect l="l" t="t" r="r" b="b"/>
              <a:pathLst>
                <a:path w="2370" h="2768" fill="none" extrusionOk="0">
                  <a:moveTo>
                    <a:pt x="322" y="2767"/>
                  </a:moveTo>
                  <a:lnTo>
                    <a:pt x="322" y="2767"/>
                  </a:lnTo>
                  <a:lnTo>
                    <a:pt x="303" y="2616"/>
                  </a:lnTo>
                  <a:lnTo>
                    <a:pt x="246" y="2464"/>
                  </a:lnTo>
                  <a:lnTo>
                    <a:pt x="171" y="2294"/>
                  </a:lnTo>
                  <a:lnTo>
                    <a:pt x="95" y="2161"/>
                  </a:lnTo>
                  <a:lnTo>
                    <a:pt x="95" y="2161"/>
                  </a:lnTo>
                  <a:lnTo>
                    <a:pt x="57" y="2104"/>
                  </a:lnTo>
                  <a:lnTo>
                    <a:pt x="0" y="2085"/>
                  </a:lnTo>
                  <a:lnTo>
                    <a:pt x="0" y="2085"/>
                  </a:lnTo>
                  <a:lnTo>
                    <a:pt x="228" y="1782"/>
                  </a:lnTo>
                  <a:lnTo>
                    <a:pt x="474" y="1497"/>
                  </a:lnTo>
                  <a:lnTo>
                    <a:pt x="720" y="1213"/>
                  </a:lnTo>
                  <a:lnTo>
                    <a:pt x="986" y="948"/>
                  </a:lnTo>
                  <a:lnTo>
                    <a:pt x="1251" y="701"/>
                  </a:lnTo>
                  <a:lnTo>
                    <a:pt x="1535" y="455"/>
                  </a:lnTo>
                  <a:lnTo>
                    <a:pt x="1839" y="228"/>
                  </a:lnTo>
                  <a:lnTo>
                    <a:pt x="2142" y="0"/>
                  </a:lnTo>
                  <a:lnTo>
                    <a:pt x="2142" y="0"/>
                  </a:lnTo>
                  <a:lnTo>
                    <a:pt x="2123" y="76"/>
                  </a:lnTo>
                  <a:lnTo>
                    <a:pt x="2142" y="152"/>
                  </a:lnTo>
                  <a:lnTo>
                    <a:pt x="2142" y="152"/>
                  </a:lnTo>
                  <a:lnTo>
                    <a:pt x="2199" y="247"/>
                  </a:lnTo>
                  <a:lnTo>
                    <a:pt x="2256" y="379"/>
                  </a:lnTo>
                  <a:lnTo>
                    <a:pt x="2369" y="645"/>
                  </a:lnTo>
                  <a:lnTo>
                    <a:pt x="2369" y="645"/>
                  </a:lnTo>
                  <a:lnTo>
                    <a:pt x="2199" y="720"/>
                  </a:lnTo>
                  <a:lnTo>
                    <a:pt x="2047" y="815"/>
                  </a:lnTo>
                  <a:lnTo>
                    <a:pt x="1914" y="929"/>
                  </a:lnTo>
                  <a:lnTo>
                    <a:pt x="1782" y="1043"/>
                  </a:lnTo>
                  <a:lnTo>
                    <a:pt x="1516" y="1327"/>
                  </a:lnTo>
                  <a:lnTo>
                    <a:pt x="1289" y="1573"/>
                  </a:lnTo>
                  <a:lnTo>
                    <a:pt x="1289" y="1573"/>
                  </a:lnTo>
                  <a:lnTo>
                    <a:pt x="1024" y="1858"/>
                  </a:lnTo>
                  <a:lnTo>
                    <a:pt x="796" y="2161"/>
                  </a:lnTo>
                  <a:lnTo>
                    <a:pt x="322" y="2767"/>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8" name="Google Shape;98;p2"/>
            <p:cNvSpPr/>
            <p:nvPr/>
          </p:nvSpPr>
          <p:spPr>
            <a:xfrm>
              <a:off x="-27400" y="4505463"/>
              <a:ext cx="53575" cy="18975"/>
            </a:xfrm>
            <a:custGeom>
              <a:avLst/>
              <a:gdLst/>
              <a:ahLst/>
              <a:cxnLst/>
              <a:rect l="l" t="t" r="r" b="b"/>
              <a:pathLst>
                <a:path w="2143" h="759" fill="none" extrusionOk="0">
                  <a:moveTo>
                    <a:pt x="1" y="759"/>
                  </a:moveTo>
                  <a:lnTo>
                    <a:pt x="1" y="759"/>
                  </a:lnTo>
                  <a:lnTo>
                    <a:pt x="531" y="550"/>
                  </a:lnTo>
                  <a:lnTo>
                    <a:pt x="1062" y="361"/>
                  </a:lnTo>
                  <a:lnTo>
                    <a:pt x="1593" y="171"/>
                  </a:lnTo>
                  <a:lnTo>
                    <a:pt x="2123" y="1"/>
                  </a:lnTo>
                  <a:lnTo>
                    <a:pt x="2123" y="1"/>
                  </a:lnTo>
                  <a:lnTo>
                    <a:pt x="2142" y="114"/>
                  </a:lnTo>
                  <a:lnTo>
                    <a:pt x="2142" y="247"/>
                  </a:lnTo>
                  <a:lnTo>
                    <a:pt x="2123" y="380"/>
                  </a:lnTo>
                  <a:lnTo>
                    <a:pt x="2085" y="512"/>
                  </a:lnTo>
                  <a:lnTo>
                    <a:pt x="2085" y="512"/>
                  </a:lnTo>
                  <a:lnTo>
                    <a:pt x="2067" y="569"/>
                  </a:lnTo>
                  <a:lnTo>
                    <a:pt x="2085" y="607"/>
                  </a:lnTo>
                  <a:lnTo>
                    <a:pt x="2104" y="645"/>
                  </a:lnTo>
                  <a:lnTo>
                    <a:pt x="2142" y="683"/>
                  </a:lnTo>
                  <a:lnTo>
                    <a:pt x="2142" y="683"/>
                  </a:lnTo>
                  <a:lnTo>
                    <a:pt x="1839" y="683"/>
                  </a:lnTo>
                  <a:lnTo>
                    <a:pt x="1839" y="683"/>
                  </a:lnTo>
                  <a:lnTo>
                    <a:pt x="929" y="702"/>
                  </a:lnTo>
                  <a:lnTo>
                    <a:pt x="474" y="721"/>
                  </a:lnTo>
                  <a:lnTo>
                    <a:pt x="1" y="759"/>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9" name="Google Shape;99;p2"/>
            <p:cNvSpPr/>
            <p:nvPr/>
          </p:nvSpPr>
          <p:spPr>
            <a:xfrm>
              <a:off x="-236350" y="4504513"/>
              <a:ext cx="154475" cy="65425"/>
            </a:xfrm>
            <a:custGeom>
              <a:avLst/>
              <a:gdLst/>
              <a:ahLst/>
              <a:cxnLst/>
              <a:rect l="l" t="t" r="r" b="b"/>
              <a:pathLst>
                <a:path w="6179" h="2617" fill="none" extrusionOk="0">
                  <a:moveTo>
                    <a:pt x="0" y="1062"/>
                  </a:moveTo>
                  <a:lnTo>
                    <a:pt x="0" y="1062"/>
                  </a:lnTo>
                  <a:lnTo>
                    <a:pt x="190" y="1024"/>
                  </a:lnTo>
                  <a:lnTo>
                    <a:pt x="190" y="1024"/>
                  </a:lnTo>
                  <a:lnTo>
                    <a:pt x="853" y="929"/>
                  </a:lnTo>
                  <a:lnTo>
                    <a:pt x="1194" y="872"/>
                  </a:lnTo>
                  <a:lnTo>
                    <a:pt x="1497" y="797"/>
                  </a:lnTo>
                  <a:lnTo>
                    <a:pt x="1649" y="740"/>
                  </a:lnTo>
                  <a:lnTo>
                    <a:pt x="1801" y="683"/>
                  </a:lnTo>
                  <a:lnTo>
                    <a:pt x="1933" y="607"/>
                  </a:lnTo>
                  <a:lnTo>
                    <a:pt x="2047" y="512"/>
                  </a:lnTo>
                  <a:lnTo>
                    <a:pt x="2161" y="418"/>
                  </a:lnTo>
                  <a:lnTo>
                    <a:pt x="2275" y="304"/>
                  </a:lnTo>
                  <a:lnTo>
                    <a:pt x="2350" y="152"/>
                  </a:lnTo>
                  <a:lnTo>
                    <a:pt x="2426" y="1"/>
                  </a:lnTo>
                  <a:lnTo>
                    <a:pt x="2426" y="1"/>
                  </a:lnTo>
                  <a:lnTo>
                    <a:pt x="2597" y="133"/>
                  </a:lnTo>
                  <a:lnTo>
                    <a:pt x="2786" y="247"/>
                  </a:lnTo>
                  <a:lnTo>
                    <a:pt x="2995" y="342"/>
                  </a:lnTo>
                  <a:lnTo>
                    <a:pt x="3222" y="418"/>
                  </a:lnTo>
                  <a:lnTo>
                    <a:pt x="3677" y="550"/>
                  </a:lnTo>
                  <a:lnTo>
                    <a:pt x="3886" y="626"/>
                  </a:lnTo>
                  <a:lnTo>
                    <a:pt x="4075" y="702"/>
                  </a:lnTo>
                  <a:lnTo>
                    <a:pt x="4075" y="702"/>
                  </a:lnTo>
                  <a:lnTo>
                    <a:pt x="4378" y="854"/>
                  </a:lnTo>
                  <a:lnTo>
                    <a:pt x="4663" y="1005"/>
                  </a:lnTo>
                  <a:lnTo>
                    <a:pt x="4947" y="1176"/>
                  </a:lnTo>
                  <a:lnTo>
                    <a:pt x="5212" y="1365"/>
                  </a:lnTo>
                  <a:lnTo>
                    <a:pt x="5478" y="1574"/>
                  </a:lnTo>
                  <a:lnTo>
                    <a:pt x="5724" y="1782"/>
                  </a:lnTo>
                  <a:lnTo>
                    <a:pt x="5952" y="2029"/>
                  </a:lnTo>
                  <a:lnTo>
                    <a:pt x="6179" y="2256"/>
                  </a:lnTo>
                  <a:lnTo>
                    <a:pt x="6179" y="2256"/>
                  </a:lnTo>
                  <a:lnTo>
                    <a:pt x="5876" y="2313"/>
                  </a:lnTo>
                  <a:lnTo>
                    <a:pt x="5572" y="2370"/>
                  </a:lnTo>
                  <a:lnTo>
                    <a:pt x="5288" y="2465"/>
                  </a:lnTo>
                  <a:lnTo>
                    <a:pt x="5004" y="2559"/>
                  </a:lnTo>
                  <a:lnTo>
                    <a:pt x="5004" y="2559"/>
                  </a:lnTo>
                  <a:lnTo>
                    <a:pt x="4966" y="2597"/>
                  </a:lnTo>
                  <a:lnTo>
                    <a:pt x="4928" y="2616"/>
                  </a:lnTo>
                  <a:lnTo>
                    <a:pt x="4928" y="2616"/>
                  </a:lnTo>
                  <a:lnTo>
                    <a:pt x="4701" y="2408"/>
                  </a:lnTo>
                  <a:lnTo>
                    <a:pt x="4416" y="2218"/>
                  </a:lnTo>
                  <a:lnTo>
                    <a:pt x="4132" y="2048"/>
                  </a:lnTo>
                  <a:lnTo>
                    <a:pt x="3829" y="1896"/>
                  </a:lnTo>
                  <a:lnTo>
                    <a:pt x="3525" y="1763"/>
                  </a:lnTo>
                  <a:lnTo>
                    <a:pt x="3203" y="1650"/>
                  </a:lnTo>
                  <a:lnTo>
                    <a:pt x="2597" y="1441"/>
                  </a:lnTo>
                  <a:lnTo>
                    <a:pt x="2597" y="1441"/>
                  </a:lnTo>
                  <a:lnTo>
                    <a:pt x="2294" y="1365"/>
                  </a:lnTo>
                  <a:lnTo>
                    <a:pt x="1990" y="1270"/>
                  </a:lnTo>
                  <a:lnTo>
                    <a:pt x="1668" y="1214"/>
                  </a:lnTo>
                  <a:lnTo>
                    <a:pt x="1365" y="1157"/>
                  </a:lnTo>
                  <a:lnTo>
                    <a:pt x="1043" y="1119"/>
                  </a:lnTo>
                  <a:lnTo>
                    <a:pt x="720" y="1081"/>
                  </a:lnTo>
                  <a:lnTo>
                    <a:pt x="417" y="1081"/>
                  </a:lnTo>
                  <a:lnTo>
                    <a:pt x="95" y="1062"/>
                  </a:lnTo>
                  <a:lnTo>
                    <a:pt x="95" y="1062"/>
                  </a:lnTo>
                  <a:lnTo>
                    <a:pt x="0" y="106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00" name="Google Shape;100;p2"/>
            <p:cNvSpPr/>
            <p:nvPr/>
          </p:nvSpPr>
          <p:spPr>
            <a:xfrm>
              <a:off x="-152500" y="4498363"/>
              <a:ext cx="114225" cy="94775"/>
            </a:xfrm>
            <a:custGeom>
              <a:avLst/>
              <a:gdLst/>
              <a:ahLst/>
              <a:cxnLst/>
              <a:rect l="l" t="t" r="r" b="b"/>
              <a:pathLst>
                <a:path w="4569" h="3791" fill="none" extrusionOk="0">
                  <a:moveTo>
                    <a:pt x="399" y="171"/>
                  </a:moveTo>
                  <a:lnTo>
                    <a:pt x="399" y="171"/>
                  </a:lnTo>
                  <a:lnTo>
                    <a:pt x="475" y="152"/>
                  </a:lnTo>
                  <a:lnTo>
                    <a:pt x="551" y="95"/>
                  </a:lnTo>
                  <a:lnTo>
                    <a:pt x="551" y="95"/>
                  </a:lnTo>
                  <a:lnTo>
                    <a:pt x="797" y="19"/>
                  </a:lnTo>
                  <a:lnTo>
                    <a:pt x="911" y="0"/>
                  </a:lnTo>
                  <a:lnTo>
                    <a:pt x="1043" y="0"/>
                  </a:lnTo>
                  <a:lnTo>
                    <a:pt x="1043" y="0"/>
                  </a:lnTo>
                  <a:lnTo>
                    <a:pt x="1176" y="0"/>
                  </a:lnTo>
                  <a:lnTo>
                    <a:pt x="1328" y="57"/>
                  </a:lnTo>
                  <a:lnTo>
                    <a:pt x="1328" y="57"/>
                  </a:lnTo>
                  <a:lnTo>
                    <a:pt x="1650" y="266"/>
                  </a:lnTo>
                  <a:lnTo>
                    <a:pt x="1972" y="493"/>
                  </a:lnTo>
                  <a:lnTo>
                    <a:pt x="2294" y="739"/>
                  </a:lnTo>
                  <a:lnTo>
                    <a:pt x="2598" y="986"/>
                  </a:lnTo>
                  <a:lnTo>
                    <a:pt x="2598" y="986"/>
                  </a:lnTo>
                  <a:lnTo>
                    <a:pt x="2635" y="1024"/>
                  </a:lnTo>
                  <a:lnTo>
                    <a:pt x="2673" y="1043"/>
                  </a:lnTo>
                  <a:lnTo>
                    <a:pt x="2673" y="1043"/>
                  </a:lnTo>
                  <a:lnTo>
                    <a:pt x="2863" y="1213"/>
                  </a:lnTo>
                  <a:lnTo>
                    <a:pt x="2863" y="1213"/>
                  </a:lnTo>
                  <a:lnTo>
                    <a:pt x="3033" y="1365"/>
                  </a:lnTo>
                  <a:lnTo>
                    <a:pt x="3185" y="1535"/>
                  </a:lnTo>
                  <a:lnTo>
                    <a:pt x="3185" y="1535"/>
                  </a:lnTo>
                  <a:lnTo>
                    <a:pt x="3166" y="1611"/>
                  </a:lnTo>
                  <a:lnTo>
                    <a:pt x="3204" y="1687"/>
                  </a:lnTo>
                  <a:lnTo>
                    <a:pt x="3261" y="1744"/>
                  </a:lnTo>
                  <a:lnTo>
                    <a:pt x="3299" y="1763"/>
                  </a:lnTo>
                  <a:lnTo>
                    <a:pt x="3337" y="1763"/>
                  </a:lnTo>
                  <a:lnTo>
                    <a:pt x="3337" y="1763"/>
                  </a:lnTo>
                  <a:lnTo>
                    <a:pt x="3375" y="1763"/>
                  </a:lnTo>
                  <a:lnTo>
                    <a:pt x="3375" y="1763"/>
                  </a:lnTo>
                  <a:lnTo>
                    <a:pt x="3545" y="1990"/>
                  </a:lnTo>
                  <a:lnTo>
                    <a:pt x="3716" y="2237"/>
                  </a:lnTo>
                  <a:lnTo>
                    <a:pt x="4019" y="2730"/>
                  </a:lnTo>
                  <a:lnTo>
                    <a:pt x="4303" y="3260"/>
                  </a:lnTo>
                  <a:lnTo>
                    <a:pt x="4569" y="3772"/>
                  </a:lnTo>
                  <a:lnTo>
                    <a:pt x="4569" y="3772"/>
                  </a:lnTo>
                  <a:lnTo>
                    <a:pt x="4322" y="3791"/>
                  </a:lnTo>
                  <a:lnTo>
                    <a:pt x="4322" y="3791"/>
                  </a:lnTo>
                  <a:lnTo>
                    <a:pt x="4190" y="3772"/>
                  </a:lnTo>
                  <a:lnTo>
                    <a:pt x="4057" y="3734"/>
                  </a:lnTo>
                  <a:lnTo>
                    <a:pt x="3943" y="3639"/>
                  </a:lnTo>
                  <a:lnTo>
                    <a:pt x="3829" y="3507"/>
                  </a:lnTo>
                  <a:lnTo>
                    <a:pt x="3829" y="3507"/>
                  </a:lnTo>
                  <a:lnTo>
                    <a:pt x="3697" y="3355"/>
                  </a:lnTo>
                  <a:lnTo>
                    <a:pt x="3545" y="3203"/>
                  </a:lnTo>
                  <a:lnTo>
                    <a:pt x="3394" y="3071"/>
                  </a:lnTo>
                  <a:lnTo>
                    <a:pt x="3223" y="2957"/>
                  </a:lnTo>
                  <a:lnTo>
                    <a:pt x="3223" y="2957"/>
                  </a:lnTo>
                  <a:lnTo>
                    <a:pt x="3223" y="2805"/>
                  </a:lnTo>
                  <a:lnTo>
                    <a:pt x="3223" y="2805"/>
                  </a:lnTo>
                  <a:lnTo>
                    <a:pt x="3280" y="2767"/>
                  </a:lnTo>
                  <a:lnTo>
                    <a:pt x="3318" y="2711"/>
                  </a:lnTo>
                  <a:lnTo>
                    <a:pt x="3318" y="2635"/>
                  </a:lnTo>
                  <a:lnTo>
                    <a:pt x="3299" y="2578"/>
                  </a:lnTo>
                  <a:lnTo>
                    <a:pt x="3299" y="2578"/>
                  </a:lnTo>
                  <a:lnTo>
                    <a:pt x="3223" y="2483"/>
                  </a:lnTo>
                  <a:lnTo>
                    <a:pt x="3223" y="2483"/>
                  </a:lnTo>
                  <a:lnTo>
                    <a:pt x="3204" y="2426"/>
                  </a:lnTo>
                  <a:lnTo>
                    <a:pt x="3185" y="2388"/>
                  </a:lnTo>
                  <a:lnTo>
                    <a:pt x="3147" y="2350"/>
                  </a:lnTo>
                  <a:lnTo>
                    <a:pt x="3109" y="2332"/>
                  </a:lnTo>
                  <a:lnTo>
                    <a:pt x="3109" y="2332"/>
                  </a:lnTo>
                  <a:lnTo>
                    <a:pt x="2806" y="2009"/>
                  </a:lnTo>
                  <a:lnTo>
                    <a:pt x="2484" y="1706"/>
                  </a:lnTo>
                  <a:lnTo>
                    <a:pt x="2143" y="1422"/>
                  </a:lnTo>
                  <a:lnTo>
                    <a:pt x="1783" y="1156"/>
                  </a:lnTo>
                  <a:lnTo>
                    <a:pt x="1783" y="1156"/>
                  </a:lnTo>
                  <a:lnTo>
                    <a:pt x="1517" y="986"/>
                  </a:lnTo>
                  <a:lnTo>
                    <a:pt x="1233" y="834"/>
                  </a:lnTo>
                  <a:lnTo>
                    <a:pt x="664" y="550"/>
                  </a:lnTo>
                  <a:lnTo>
                    <a:pt x="664" y="550"/>
                  </a:lnTo>
                  <a:lnTo>
                    <a:pt x="532" y="512"/>
                  </a:lnTo>
                  <a:lnTo>
                    <a:pt x="361" y="455"/>
                  </a:lnTo>
                  <a:lnTo>
                    <a:pt x="1" y="341"/>
                  </a:lnTo>
                  <a:lnTo>
                    <a:pt x="1" y="341"/>
                  </a:lnTo>
                  <a:lnTo>
                    <a:pt x="399" y="171"/>
                  </a:lnTo>
                  <a:lnTo>
                    <a:pt x="399" y="171"/>
                  </a:lnTo>
                  <a:lnTo>
                    <a:pt x="399" y="17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01" name="Google Shape;101;p2"/>
            <p:cNvSpPr/>
            <p:nvPr/>
          </p:nvSpPr>
          <p:spPr>
            <a:xfrm>
              <a:off x="-76675" y="4492663"/>
              <a:ext cx="100475" cy="40300"/>
            </a:xfrm>
            <a:custGeom>
              <a:avLst/>
              <a:gdLst/>
              <a:ahLst/>
              <a:cxnLst/>
              <a:rect l="l" t="t" r="r" b="b"/>
              <a:pathLst>
                <a:path w="4019" h="1612" fill="none" extrusionOk="0">
                  <a:moveTo>
                    <a:pt x="2313" y="228"/>
                  </a:moveTo>
                  <a:lnTo>
                    <a:pt x="2313" y="228"/>
                  </a:lnTo>
                  <a:lnTo>
                    <a:pt x="2389" y="228"/>
                  </a:lnTo>
                  <a:lnTo>
                    <a:pt x="2426" y="190"/>
                  </a:lnTo>
                  <a:lnTo>
                    <a:pt x="2426" y="190"/>
                  </a:lnTo>
                  <a:lnTo>
                    <a:pt x="2730" y="114"/>
                  </a:lnTo>
                  <a:lnTo>
                    <a:pt x="2995" y="58"/>
                  </a:lnTo>
                  <a:lnTo>
                    <a:pt x="3260" y="1"/>
                  </a:lnTo>
                  <a:lnTo>
                    <a:pt x="3488" y="1"/>
                  </a:lnTo>
                  <a:lnTo>
                    <a:pt x="3488" y="1"/>
                  </a:lnTo>
                  <a:lnTo>
                    <a:pt x="3658" y="1"/>
                  </a:lnTo>
                  <a:lnTo>
                    <a:pt x="3810" y="39"/>
                  </a:lnTo>
                  <a:lnTo>
                    <a:pt x="3924" y="96"/>
                  </a:lnTo>
                  <a:lnTo>
                    <a:pt x="4019" y="171"/>
                  </a:lnTo>
                  <a:lnTo>
                    <a:pt x="4019" y="171"/>
                  </a:lnTo>
                  <a:lnTo>
                    <a:pt x="3090" y="494"/>
                  </a:lnTo>
                  <a:lnTo>
                    <a:pt x="2180" y="835"/>
                  </a:lnTo>
                  <a:lnTo>
                    <a:pt x="1270" y="1195"/>
                  </a:lnTo>
                  <a:lnTo>
                    <a:pt x="398" y="1612"/>
                  </a:lnTo>
                  <a:lnTo>
                    <a:pt x="398" y="1612"/>
                  </a:lnTo>
                  <a:lnTo>
                    <a:pt x="209" y="1403"/>
                  </a:lnTo>
                  <a:lnTo>
                    <a:pt x="0" y="1176"/>
                  </a:lnTo>
                  <a:lnTo>
                    <a:pt x="0" y="1176"/>
                  </a:lnTo>
                  <a:lnTo>
                    <a:pt x="417" y="986"/>
                  </a:lnTo>
                  <a:lnTo>
                    <a:pt x="986" y="740"/>
                  </a:lnTo>
                  <a:lnTo>
                    <a:pt x="1630" y="475"/>
                  </a:lnTo>
                  <a:lnTo>
                    <a:pt x="1972" y="342"/>
                  </a:lnTo>
                  <a:lnTo>
                    <a:pt x="2313" y="228"/>
                  </a:lnTo>
                  <a:lnTo>
                    <a:pt x="2313" y="228"/>
                  </a:lnTo>
                  <a:lnTo>
                    <a:pt x="2313" y="22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02" name="Google Shape;102;p2"/>
            <p:cNvSpPr/>
            <p:nvPr/>
          </p:nvSpPr>
          <p:spPr>
            <a:xfrm>
              <a:off x="-361925" y="4475138"/>
              <a:ext cx="177725" cy="60675"/>
            </a:xfrm>
            <a:custGeom>
              <a:avLst/>
              <a:gdLst/>
              <a:ahLst/>
              <a:cxnLst/>
              <a:rect l="l" t="t" r="r" b="b"/>
              <a:pathLst>
                <a:path w="7109" h="2427" fill="none" extrusionOk="0">
                  <a:moveTo>
                    <a:pt x="815" y="1517"/>
                  </a:moveTo>
                  <a:lnTo>
                    <a:pt x="815" y="1517"/>
                  </a:lnTo>
                  <a:lnTo>
                    <a:pt x="853" y="1498"/>
                  </a:lnTo>
                  <a:lnTo>
                    <a:pt x="853" y="1498"/>
                  </a:lnTo>
                  <a:lnTo>
                    <a:pt x="1782" y="1289"/>
                  </a:lnTo>
                  <a:lnTo>
                    <a:pt x="2692" y="1062"/>
                  </a:lnTo>
                  <a:lnTo>
                    <a:pt x="3602" y="815"/>
                  </a:lnTo>
                  <a:lnTo>
                    <a:pt x="4511" y="550"/>
                  </a:lnTo>
                  <a:lnTo>
                    <a:pt x="4511" y="550"/>
                  </a:lnTo>
                  <a:lnTo>
                    <a:pt x="4909" y="399"/>
                  </a:lnTo>
                  <a:lnTo>
                    <a:pt x="5402" y="209"/>
                  </a:lnTo>
                  <a:lnTo>
                    <a:pt x="5649" y="133"/>
                  </a:lnTo>
                  <a:lnTo>
                    <a:pt x="5895" y="57"/>
                  </a:lnTo>
                  <a:lnTo>
                    <a:pt x="6141" y="0"/>
                  </a:lnTo>
                  <a:lnTo>
                    <a:pt x="6388" y="0"/>
                  </a:lnTo>
                  <a:lnTo>
                    <a:pt x="6388" y="0"/>
                  </a:lnTo>
                  <a:lnTo>
                    <a:pt x="6558" y="0"/>
                  </a:lnTo>
                  <a:lnTo>
                    <a:pt x="6729" y="57"/>
                  </a:lnTo>
                  <a:lnTo>
                    <a:pt x="6729" y="57"/>
                  </a:lnTo>
                  <a:lnTo>
                    <a:pt x="6881" y="133"/>
                  </a:lnTo>
                  <a:lnTo>
                    <a:pt x="6994" y="209"/>
                  </a:lnTo>
                  <a:lnTo>
                    <a:pt x="7070" y="285"/>
                  </a:lnTo>
                  <a:lnTo>
                    <a:pt x="7108" y="361"/>
                  </a:lnTo>
                  <a:lnTo>
                    <a:pt x="7108" y="417"/>
                  </a:lnTo>
                  <a:lnTo>
                    <a:pt x="7089" y="474"/>
                  </a:lnTo>
                  <a:lnTo>
                    <a:pt x="7032" y="531"/>
                  </a:lnTo>
                  <a:lnTo>
                    <a:pt x="6956" y="588"/>
                  </a:lnTo>
                  <a:lnTo>
                    <a:pt x="6767" y="683"/>
                  </a:lnTo>
                  <a:lnTo>
                    <a:pt x="6539" y="759"/>
                  </a:lnTo>
                  <a:lnTo>
                    <a:pt x="6122" y="872"/>
                  </a:lnTo>
                  <a:lnTo>
                    <a:pt x="6122" y="872"/>
                  </a:lnTo>
                  <a:lnTo>
                    <a:pt x="5270" y="1081"/>
                  </a:lnTo>
                  <a:lnTo>
                    <a:pt x="4417" y="1251"/>
                  </a:lnTo>
                  <a:lnTo>
                    <a:pt x="2692" y="1574"/>
                  </a:lnTo>
                  <a:lnTo>
                    <a:pt x="2692" y="1574"/>
                  </a:lnTo>
                  <a:lnTo>
                    <a:pt x="2332" y="1668"/>
                  </a:lnTo>
                  <a:lnTo>
                    <a:pt x="2010" y="1763"/>
                  </a:lnTo>
                  <a:lnTo>
                    <a:pt x="1687" y="1896"/>
                  </a:lnTo>
                  <a:lnTo>
                    <a:pt x="1365" y="2047"/>
                  </a:lnTo>
                  <a:lnTo>
                    <a:pt x="1365" y="2047"/>
                  </a:lnTo>
                  <a:lnTo>
                    <a:pt x="1062" y="2237"/>
                  </a:lnTo>
                  <a:lnTo>
                    <a:pt x="834" y="2370"/>
                  </a:lnTo>
                  <a:lnTo>
                    <a:pt x="740" y="2408"/>
                  </a:lnTo>
                  <a:lnTo>
                    <a:pt x="626" y="2427"/>
                  </a:lnTo>
                  <a:lnTo>
                    <a:pt x="626" y="2427"/>
                  </a:lnTo>
                  <a:lnTo>
                    <a:pt x="607" y="2408"/>
                  </a:lnTo>
                  <a:lnTo>
                    <a:pt x="607" y="2408"/>
                  </a:lnTo>
                  <a:lnTo>
                    <a:pt x="588" y="2408"/>
                  </a:lnTo>
                  <a:lnTo>
                    <a:pt x="588" y="2408"/>
                  </a:lnTo>
                  <a:lnTo>
                    <a:pt x="550" y="2408"/>
                  </a:lnTo>
                  <a:lnTo>
                    <a:pt x="493" y="2370"/>
                  </a:lnTo>
                  <a:lnTo>
                    <a:pt x="474" y="2332"/>
                  </a:lnTo>
                  <a:lnTo>
                    <a:pt x="436" y="2275"/>
                  </a:lnTo>
                  <a:lnTo>
                    <a:pt x="436" y="2275"/>
                  </a:lnTo>
                  <a:lnTo>
                    <a:pt x="380" y="2142"/>
                  </a:lnTo>
                  <a:lnTo>
                    <a:pt x="323" y="2010"/>
                  </a:lnTo>
                  <a:lnTo>
                    <a:pt x="152" y="1763"/>
                  </a:lnTo>
                  <a:lnTo>
                    <a:pt x="152" y="1763"/>
                  </a:lnTo>
                  <a:lnTo>
                    <a:pt x="133" y="1725"/>
                  </a:lnTo>
                  <a:lnTo>
                    <a:pt x="95" y="1706"/>
                  </a:lnTo>
                  <a:lnTo>
                    <a:pt x="19" y="1687"/>
                  </a:lnTo>
                  <a:lnTo>
                    <a:pt x="19" y="1687"/>
                  </a:lnTo>
                  <a:lnTo>
                    <a:pt x="0" y="1687"/>
                  </a:lnTo>
                  <a:lnTo>
                    <a:pt x="0" y="1687"/>
                  </a:lnTo>
                  <a:lnTo>
                    <a:pt x="323" y="1498"/>
                  </a:lnTo>
                  <a:lnTo>
                    <a:pt x="664" y="1308"/>
                  </a:lnTo>
                  <a:lnTo>
                    <a:pt x="664" y="1308"/>
                  </a:lnTo>
                  <a:lnTo>
                    <a:pt x="664" y="1384"/>
                  </a:lnTo>
                  <a:lnTo>
                    <a:pt x="683" y="1441"/>
                  </a:lnTo>
                  <a:lnTo>
                    <a:pt x="740" y="1498"/>
                  </a:lnTo>
                  <a:lnTo>
                    <a:pt x="815" y="1517"/>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03" name="Google Shape;103;p2"/>
            <p:cNvSpPr/>
            <p:nvPr/>
          </p:nvSpPr>
          <p:spPr>
            <a:xfrm>
              <a:off x="-448175" y="4474663"/>
              <a:ext cx="131775" cy="95750"/>
            </a:xfrm>
            <a:custGeom>
              <a:avLst/>
              <a:gdLst/>
              <a:ahLst/>
              <a:cxnLst/>
              <a:rect l="l" t="t" r="r" b="b"/>
              <a:pathLst>
                <a:path w="5271" h="3830" fill="none" extrusionOk="0">
                  <a:moveTo>
                    <a:pt x="702" y="3829"/>
                  </a:moveTo>
                  <a:lnTo>
                    <a:pt x="702" y="3829"/>
                  </a:lnTo>
                  <a:lnTo>
                    <a:pt x="645" y="3810"/>
                  </a:lnTo>
                  <a:lnTo>
                    <a:pt x="645" y="3810"/>
                  </a:lnTo>
                  <a:lnTo>
                    <a:pt x="1" y="3659"/>
                  </a:lnTo>
                  <a:lnTo>
                    <a:pt x="1" y="3659"/>
                  </a:lnTo>
                  <a:lnTo>
                    <a:pt x="77" y="3469"/>
                  </a:lnTo>
                  <a:lnTo>
                    <a:pt x="172" y="3280"/>
                  </a:lnTo>
                  <a:lnTo>
                    <a:pt x="266" y="3109"/>
                  </a:lnTo>
                  <a:lnTo>
                    <a:pt x="399" y="2938"/>
                  </a:lnTo>
                  <a:lnTo>
                    <a:pt x="551" y="2768"/>
                  </a:lnTo>
                  <a:lnTo>
                    <a:pt x="702" y="2616"/>
                  </a:lnTo>
                  <a:lnTo>
                    <a:pt x="1024" y="2332"/>
                  </a:lnTo>
                  <a:lnTo>
                    <a:pt x="1385" y="2066"/>
                  </a:lnTo>
                  <a:lnTo>
                    <a:pt x="1764" y="1801"/>
                  </a:lnTo>
                  <a:lnTo>
                    <a:pt x="2446" y="1346"/>
                  </a:lnTo>
                  <a:lnTo>
                    <a:pt x="2446" y="1346"/>
                  </a:lnTo>
                  <a:lnTo>
                    <a:pt x="3052" y="929"/>
                  </a:lnTo>
                  <a:lnTo>
                    <a:pt x="3697" y="531"/>
                  </a:lnTo>
                  <a:lnTo>
                    <a:pt x="3697" y="531"/>
                  </a:lnTo>
                  <a:lnTo>
                    <a:pt x="3924" y="380"/>
                  </a:lnTo>
                  <a:lnTo>
                    <a:pt x="4171" y="266"/>
                  </a:lnTo>
                  <a:lnTo>
                    <a:pt x="4417" y="152"/>
                  </a:lnTo>
                  <a:lnTo>
                    <a:pt x="4664" y="38"/>
                  </a:lnTo>
                  <a:lnTo>
                    <a:pt x="4664" y="38"/>
                  </a:lnTo>
                  <a:lnTo>
                    <a:pt x="4758" y="1"/>
                  </a:lnTo>
                  <a:lnTo>
                    <a:pt x="4853" y="1"/>
                  </a:lnTo>
                  <a:lnTo>
                    <a:pt x="4853" y="1"/>
                  </a:lnTo>
                  <a:lnTo>
                    <a:pt x="4929" y="1"/>
                  </a:lnTo>
                  <a:lnTo>
                    <a:pt x="4986" y="38"/>
                  </a:lnTo>
                  <a:lnTo>
                    <a:pt x="5043" y="57"/>
                  </a:lnTo>
                  <a:lnTo>
                    <a:pt x="5080" y="114"/>
                  </a:lnTo>
                  <a:lnTo>
                    <a:pt x="5156" y="228"/>
                  </a:lnTo>
                  <a:lnTo>
                    <a:pt x="5194" y="380"/>
                  </a:lnTo>
                  <a:lnTo>
                    <a:pt x="5232" y="550"/>
                  </a:lnTo>
                  <a:lnTo>
                    <a:pt x="5251" y="702"/>
                  </a:lnTo>
                  <a:lnTo>
                    <a:pt x="5270" y="967"/>
                  </a:lnTo>
                  <a:lnTo>
                    <a:pt x="5270" y="967"/>
                  </a:lnTo>
                  <a:lnTo>
                    <a:pt x="5270" y="967"/>
                  </a:lnTo>
                  <a:lnTo>
                    <a:pt x="4455" y="1157"/>
                  </a:lnTo>
                  <a:lnTo>
                    <a:pt x="4455" y="1157"/>
                  </a:lnTo>
                  <a:lnTo>
                    <a:pt x="4607" y="1081"/>
                  </a:lnTo>
                  <a:lnTo>
                    <a:pt x="4607" y="1081"/>
                  </a:lnTo>
                  <a:lnTo>
                    <a:pt x="4664" y="1043"/>
                  </a:lnTo>
                  <a:lnTo>
                    <a:pt x="4682" y="986"/>
                  </a:lnTo>
                  <a:lnTo>
                    <a:pt x="4701" y="948"/>
                  </a:lnTo>
                  <a:lnTo>
                    <a:pt x="4682" y="891"/>
                  </a:lnTo>
                  <a:lnTo>
                    <a:pt x="4664" y="853"/>
                  </a:lnTo>
                  <a:lnTo>
                    <a:pt x="4626" y="816"/>
                  </a:lnTo>
                  <a:lnTo>
                    <a:pt x="4569" y="778"/>
                  </a:lnTo>
                  <a:lnTo>
                    <a:pt x="4512" y="778"/>
                  </a:lnTo>
                  <a:lnTo>
                    <a:pt x="4512" y="778"/>
                  </a:lnTo>
                  <a:lnTo>
                    <a:pt x="4436" y="797"/>
                  </a:lnTo>
                  <a:lnTo>
                    <a:pt x="4436" y="797"/>
                  </a:lnTo>
                  <a:lnTo>
                    <a:pt x="4114" y="948"/>
                  </a:lnTo>
                  <a:lnTo>
                    <a:pt x="3811" y="1119"/>
                  </a:lnTo>
                  <a:lnTo>
                    <a:pt x="3488" y="1289"/>
                  </a:lnTo>
                  <a:lnTo>
                    <a:pt x="3185" y="1479"/>
                  </a:lnTo>
                  <a:lnTo>
                    <a:pt x="2901" y="1687"/>
                  </a:lnTo>
                  <a:lnTo>
                    <a:pt x="2617" y="1896"/>
                  </a:lnTo>
                  <a:lnTo>
                    <a:pt x="2332" y="2123"/>
                  </a:lnTo>
                  <a:lnTo>
                    <a:pt x="2067" y="2351"/>
                  </a:lnTo>
                  <a:lnTo>
                    <a:pt x="2067" y="2351"/>
                  </a:lnTo>
                  <a:lnTo>
                    <a:pt x="1820" y="2578"/>
                  </a:lnTo>
                  <a:lnTo>
                    <a:pt x="1593" y="2825"/>
                  </a:lnTo>
                  <a:lnTo>
                    <a:pt x="1385" y="3071"/>
                  </a:lnTo>
                  <a:lnTo>
                    <a:pt x="1176" y="3336"/>
                  </a:lnTo>
                  <a:lnTo>
                    <a:pt x="1176" y="3336"/>
                  </a:lnTo>
                  <a:lnTo>
                    <a:pt x="1081" y="3469"/>
                  </a:lnTo>
                  <a:lnTo>
                    <a:pt x="987" y="3621"/>
                  </a:lnTo>
                  <a:lnTo>
                    <a:pt x="911" y="3696"/>
                  </a:lnTo>
                  <a:lnTo>
                    <a:pt x="854" y="3753"/>
                  </a:lnTo>
                  <a:lnTo>
                    <a:pt x="778" y="3810"/>
                  </a:lnTo>
                  <a:lnTo>
                    <a:pt x="702" y="3829"/>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04" name="Google Shape;104;p2"/>
            <p:cNvSpPr/>
            <p:nvPr/>
          </p:nvSpPr>
          <p:spPr>
            <a:xfrm>
              <a:off x="-155800" y="4435338"/>
              <a:ext cx="146425" cy="81050"/>
            </a:xfrm>
            <a:custGeom>
              <a:avLst/>
              <a:gdLst/>
              <a:ahLst/>
              <a:cxnLst/>
              <a:rect l="l" t="t" r="r" b="b"/>
              <a:pathLst>
                <a:path w="5857" h="3242" fill="none" extrusionOk="0">
                  <a:moveTo>
                    <a:pt x="2805" y="721"/>
                  </a:moveTo>
                  <a:lnTo>
                    <a:pt x="2805" y="721"/>
                  </a:lnTo>
                  <a:lnTo>
                    <a:pt x="3052" y="721"/>
                  </a:lnTo>
                  <a:lnTo>
                    <a:pt x="3052" y="721"/>
                  </a:lnTo>
                  <a:lnTo>
                    <a:pt x="3317" y="702"/>
                  </a:lnTo>
                  <a:lnTo>
                    <a:pt x="3639" y="683"/>
                  </a:lnTo>
                  <a:lnTo>
                    <a:pt x="4018" y="626"/>
                  </a:lnTo>
                  <a:lnTo>
                    <a:pt x="4416" y="550"/>
                  </a:lnTo>
                  <a:lnTo>
                    <a:pt x="4814" y="474"/>
                  </a:lnTo>
                  <a:lnTo>
                    <a:pt x="5193" y="342"/>
                  </a:lnTo>
                  <a:lnTo>
                    <a:pt x="5364" y="266"/>
                  </a:lnTo>
                  <a:lnTo>
                    <a:pt x="5554" y="190"/>
                  </a:lnTo>
                  <a:lnTo>
                    <a:pt x="5705" y="95"/>
                  </a:lnTo>
                  <a:lnTo>
                    <a:pt x="5857" y="0"/>
                  </a:lnTo>
                  <a:lnTo>
                    <a:pt x="5857" y="0"/>
                  </a:lnTo>
                  <a:lnTo>
                    <a:pt x="5724" y="550"/>
                  </a:lnTo>
                  <a:lnTo>
                    <a:pt x="5573" y="1081"/>
                  </a:lnTo>
                  <a:lnTo>
                    <a:pt x="5421" y="1611"/>
                  </a:lnTo>
                  <a:lnTo>
                    <a:pt x="5383" y="1896"/>
                  </a:lnTo>
                  <a:lnTo>
                    <a:pt x="5345" y="2180"/>
                  </a:lnTo>
                  <a:lnTo>
                    <a:pt x="5345" y="2180"/>
                  </a:lnTo>
                  <a:lnTo>
                    <a:pt x="4985" y="2294"/>
                  </a:lnTo>
                  <a:lnTo>
                    <a:pt x="4625" y="2445"/>
                  </a:lnTo>
                  <a:lnTo>
                    <a:pt x="3943" y="2749"/>
                  </a:lnTo>
                  <a:lnTo>
                    <a:pt x="2900" y="3241"/>
                  </a:lnTo>
                  <a:lnTo>
                    <a:pt x="2900" y="3241"/>
                  </a:lnTo>
                  <a:lnTo>
                    <a:pt x="2578" y="2957"/>
                  </a:lnTo>
                  <a:lnTo>
                    <a:pt x="2578" y="2957"/>
                  </a:lnTo>
                  <a:lnTo>
                    <a:pt x="2275" y="2730"/>
                  </a:lnTo>
                  <a:lnTo>
                    <a:pt x="1952" y="2483"/>
                  </a:lnTo>
                  <a:lnTo>
                    <a:pt x="1782" y="2389"/>
                  </a:lnTo>
                  <a:lnTo>
                    <a:pt x="1611" y="2294"/>
                  </a:lnTo>
                  <a:lnTo>
                    <a:pt x="1441" y="2218"/>
                  </a:lnTo>
                  <a:lnTo>
                    <a:pt x="1270" y="2142"/>
                  </a:lnTo>
                  <a:lnTo>
                    <a:pt x="1270" y="2142"/>
                  </a:lnTo>
                  <a:lnTo>
                    <a:pt x="1137" y="2123"/>
                  </a:lnTo>
                  <a:lnTo>
                    <a:pt x="1137" y="2123"/>
                  </a:lnTo>
                  <a:lnTo>
                    <a:pt x="1024" y="2142"/>
                  </a:lnTo>
                  <a:lnTo>
                    <a:pt x="891" y="2161"/>
                  </a:lnTo>
                  <a:lnTo>
                    <a:pt x="626" y="2256"/>
                  </a:lnTo>
                  <a:lnTo>
                    <a:pt x="626" y="2256"/>
                  </a:lnTo>
                  <a:lnTo>
                    <a:pt x="76" y="607"/>
                  </a:lnTo>
                  <a:lnTo>
                    <a:pt x="76" y="607"/>
                  </a:lnTo>
                  <a:lnTo>
                    <a:pt x="38" y="417"/>
                  </a:lnTo>
                  <a:lnTo>
                    <a:pt x="0" y="190"/>
                  </a:lnTo>
                  <a:lnTo>
                    <a:pt x="0" y="190"/>
                  </a:lnTo>
                  <a:lnTo>
                    <a:pt x="341" y="304"/>
                  </a:lnTo>
                  <a:lnTo>
                    <a:pt x="588" y="379"/>
                  </a:lnTo>
                  <a:lnTo>
                    <a:pt x="588" y="379"/>
                  </a:lnTo>
                  <a:lnTo>
                    <a:pt x="872" y="474"/>
                  </a:lnTo>
                  <a:lnTo>
                    <a:pt x="1137" y="531"/>
                  </a:lnTo>
                  <a:lnTo>
                    <a:pt x="1403" y="588"/>
                  </a:lnTo>
                  <a:lnTo>
                    <a:pt x="1687" y="645"/>
                  </a:lnTo>
                  <a:lnTo>
                    <a:pt x="2256" y="702"/>
                  </a:lnTo>
                  <a:lnTo>
                    <a:pt x="2805" y="72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05" name="Google Shape;105;p2"/>
            <p:cNvSpPr/>
            <p:nvPr/>
          </p:nvSpPr>
          <p:spPr>
            <a:xfrm>
              <a:off x="-144425" y="4409738"/>
              <a:ext cx="129375" cy="35575"/>
            </a:xfrm>
            <a:custGeom>
              <a:avLst/>
              <a:gdLst/>
              <a:ahLst/>
              <a:cxnLst/>
              <a:rect l="l" t="t" r="r" b="b"/>
              <a:pathLst>
                <a:path w="5175" h="1423" fill="none" extrusionOk="0">
                  <a:moveTo>
                    <a:pt x="2199" y="1422"/>
                  </a:moveTo>
                  <a:lnTo>
                    <a:pt x="2199" y="1422"/>
                  </a:lnTo>
                  <a:lnTo>
                    <a:pt x="1914" y="1403"/>
                  </a:lnTo>
                  <a:lnTo>
                    <a:pt x="1630" y="1385"/>
                  </a:lnTo>
                  <a:lnTo>
                    <a:pt x="1346" y="1347"/>
                  </a:lnTo>
                  <a:lnTo>
                    <a:pt x="1080" y="1309"/>
                  </a:lnTo>
                  <a:lnTo>
                    <a:pt x="796" y="1252"/>
                  </a:lnTo>
                  <a:lnTo>
                    <a:pt x="531" y="1176"/>
                  </a:lnTo>
                  <a:lnTo>
                    <a:pt x="0" y="986"/>
                  </a:lnTo>
                  <a:lnTo>
                    <a:pt x="0" y="986"/>
                  </a:lnTo>
                  <a:lnTo>
                    <a:pt x="57" y="892"/>
                  </a:lnTo>
                  <a:lnTo>
                    <a:pt x="114" y="797"/>
                  </a:lnTo>
                  <a:lnTo>
                    <a:pt x="190" y="740"/>
                  </a:lnTo>
                  <a:lnTo>
                    <a:pt x="265" y="664"/>
                  </a:lnTo>
                  <a:lnTo>
                    <a:pt x="360" y="626"/>
                  </a:lnTo>
                  <a:lnTo>
                    <a:pt x="455" y="588"/>
                  </a:lnTo>
                  <a:lnTo>
                    <a:pt x="645" y="532"/>
                  </a:lnTo>
                  <a:lnTo>
                    <a:pt x="853" y="494"/>
                  </a:lnTo>
                  <a:lnTo>
                    <a:pt x="1080" y="475"/>
                  </a:lnTo>
                  <a:lnTo>
                    <a:pt x="1289" y="456"/>
                  </a:lnTo>
                  <a:lnTo>
                    <a:pt x="1497" y="418"/>
                  </a:lnTo>
                  <a:lnTo>
                    <a:pt x="1497" y="418"/>
                  </a:lnTo>
                  <a:lnTo>
                    <a:pt x="1668" y="361"/>
                  </a:lnTo>
                  <a:lnTo>
                    <a:pt x="1839" y="304"/>
                  </a:lnTo>
                  <a:lnTo>
                    <a:pt x="2180" y="190"/>
                  </a:lnTo>
                  <a:lnTo>
                    <a:pt x="2540" y="77"/>
                  </a:lnTo>
                  <a:lnTo>
                    <a:pt x="2710" y="20"/>
                  </a:lnTo>
                  <a:lnTo>
                    <a:pt x="2881" y="1"/>
                  </a:lnTo>
                  <a:lnTo>
                    <a:pt x="2881" y="1"/>
                  </a:lnTo>
                  <a:lnTo>
                    <a:pt x="2919" y="1"/>
                  </a:lnTo>
                  <a:lnTo>
                    <a:pt x="2919" y="1"/>
                  </a:lnTo>
                  <a:lnTo>
                    <a:pt x="3014" y="1"/>
                  </a:lnTo>
                  <a:lnTo>
                    <a:pt x="3108" y="39"/>
                  </a:lnTo>
                  <a:lnTo>
                    <a:pt x="3298" y="115"/>
                  </a:lnTo>
                  <a:lnTo>
                    <a:pt x="3298" y="115"/>
                  </a:lnTo>
                  <a:lnTo>
                    <a:pt x="3469" y="190"/>
                  </a:lnTo>
                  <a:lnTo>
                    <a:pt x="3563" y="228"/>
                  </a:lnTo>
                  <a:lnTo>
                    <a:pt x="3658" y="228"/>
                  </a:lnTo>
                  <a:lnTo>
                    <a:pt x="3658" y="228"/>
                  </a:lnTo>
                  <a:lnTo>
                    <a:pt x="3677" y="228"/>
                  </a:lnTo>
                  <a:lnTo>
                    <a:pt x="3677" y="228"/>
                  </a:lnTo>
                  <a:lnTo>
                    <a:pt x="3696" y="228"/>
                  </a:lnTo>
                  <a:lnTo>
                    <a:pt x="3696" y="228"/>
                  </a:lnTo>
                  <a:lnTo>
                    <a:pt x="3886" y="247"/>
                  </a:lnTo>
                  <a:lnTo>
                    <a:pt x="4094" y="266"/>
                  </a:lnTo>
                  <a:lnTo>
                    <a:pt x="4284" y="285"/>
                  </a:lnTo>
                  <a:lnTo>
                    <a:pt x="4454" y="342"/>
                  </a:lnTo>
                  <a:lnTo>
                    <a:pt x="4644" y="399"/>
                  </a:lnTo>
                  <a:lnTo>
                    <a:pt x="4833" y="475"/>
                  </a:lnTo>
                  <a:lnTo>
                    <a:pt x="5004" y="570"/>
                  </a:lnTo>
                  <a:lnTo>
                    <a:pt x="5174" y="664"/>
                  </a:lnTo>
                  <a:lnTo>
                    <a:pt x="5174" y="664"/>
                  </a:lnTo>
                  <a:lnTo>
                    <a:pt x="5099" y="778"/>
                  </a:lnTo>
                  <a:lnTo>
                    <a:pt x="5099" y="778"/>
                  </a:lnTo>
                  <a:lnTo>
                    <a:pt x="4795" y="949"/>
                  </a:lnTo>
                  <a:lnTo>
                    <a:pt x="4454" y="1081"/>
                  </a:lnTo>
                  <a:lnTo>
                    <a:pt x="4113" y="1195"/>
                  </a:lnTo>
                  <a:lnTo>
                    <a:pt x="3753" y="1271"/>
                  </a:lnTo>
                  <a:lnTo>
                    <a:pt x="3374" y="1328"/>
                  </a:lnTo>
                  <a:lnTo>
                    <a:pt x="3014" y="1366"/>
                  </a:lnTo>
                  <a:lnTo>
                    <a:pt x="2654" y="1403"/>
                  </a:lnTo>
                  <a:lnTo>
                    <a:pt x="2312" y="1403"/>
                  </a:lnTo>
                  <a:lnTo>
                    <a:pt x="2312" y="1403"/>
                  </a:lnTo>
                  <a:lnTo>
                    <a:pt x="2199" y="142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06" name="Google Shape;106;p2"/>
            <p:cNvSpPr/>
            <p:nvPr/>
          </p:nvSpPr>
          <p:spPr>
            <a:xfrm>
              <a:off x="-457175" y="4377063"/>
              <a:ext cx="507050" cy="285750"/>
            </a:xfrm>
            <a:custGeom>
              <a:avLst/>
              <a:gdLst/>
              <a:ahLst/>
              <a:cxnLst/>
              <a:rect l="l" t="t" r="r" b="b"/>
              <a:pathLst>
                <a:path w="20282" h="11430" fill="none" extrusionOk="0">
                  <a:moveTo>
                    <a:pt x="15183" y="0"/>
                  </a:moveTo>
                  <a:lnTo>
                    <a:pt x="15183" y="0"/>
                  </a:lnTo>
                  <a:lnTo>
                    <a:pt x="15107" y="19"/>
                  </a:lnTo>
                  <a:lnTo>
                    <a:pt x="15069" y="57"/>
                  </a:lnTo>
                  <a:lnTo>
                    <a:pt x="15031" y="114"/>
                  </a:lnTo>
                  <a:lnTo>
                    <a:pt x="15031" y="171"/>
                  </a:lnTo>
                  <a:lnTo>
                    <a:pt x="15050" y="228"/>
                  </a:lnTo>
                  <a:lnTo>
                    <a:pt x="15069" y="284"/>
                  </a:lnTo>
                  <a:lnTo>
                    <a:pt x="15126" y="322"/>
                  </a:lnTo>
                  <a:lnTo>
                    <a:pt x="15183" y="341"/>
                  </a:lnTo>
                  <a:lnTo>
                    <a:pt x="15183" y="341"/>
                  </a:lnTo>
                  <a:lnTo>
                    <a:pt x="15524" y="360"/>
                  </a:lnTo>
                  <a:lnTo>
                    <a:pt x="15865" y="417"/>
                  </a:lnTo>
                  <a:lnTo>
                    <a:pt x="16509" y="531"/>
                  </a:lnTo>
                  <a:lnTo>
                    <a:pt x="16509" y="531"/>
                  </a:lnTo>
                  <a:lnTo>
                    <a:pt x="17059" y="682"/>
                  </a:lnTo>
                  <a:lnTo>
                    <a:pt x="17267" y="758"/>
                  </a:lnTo>
                  <a:lnTo>
                    <a:pt x="17267" y="758"/>
                  </a:lnTo>
                  <a:lnTo>
                    <a:pt x="17457" y="815"/>
                  </a:lnTo>
                  <a:lnTo>
                    <a:pt x="17609" y="891"/>
                  </a:lnTo>
                  <a:lnTo>
                    <a:pt x="17722" y="986"/>
                  </a:lnTo>
                  <a:lnTo>
                    <a:pt x="17817" y="1080"/>
                  </a:lnTo>
                  <a:lnTo>
                    <a:pt x="17855" y="1213"/>
                  </a:lnTo>
                  <a:lnTo>
                    <a:pt x="17874" y="1346"/>
                  </a:lnTo>
                  <a:lnTo>
                    <a:pt x="17874" y="1497"/>
                  </a:lnTo>
                  <a:lnTo>
                    <a:pt x="17817" y="1668"/>
                  </a:lnTo>
                  <a:lnTo>
                    <a:pt x="17817" y="1668"/>
                  </a:lnTo>
                  <a:lnTo>
                    <a:pt x="17533" y="1516"/>
                  </a:lnTo>
                  <a:lnTo>
                    <a:pt x="17248" y="1384"/>
                  </a:lnTo>
                  <a:lnTo>
                    <a:pt x="16945" y="1270"/>
                  </a:lnTo>
                  <a:lnTo>
                    <a:pt x="16642" y="1175"/>
                  </a:lnTo>
                  <a:lnTo>
                    <a:pt x="16642" y="1175"/>
                  </a:lnTo>
                  <a:lnTo>
                    <a:pt x="16566" y="1156"/>
                  </a:lnTo>
                  <a:lnTo>
                    <a:pt x="16490" y="1156"/>
                  </a:lnTo>
                  <a:lnTo>
                    <a:pt x="16490" y="1156"/>
                  </a:lnTo>
                  <a:lnTo>
                    <a:pt x="16320" y="1175"/>
                  </a:lnTo>
                  <a:lnTo>
                    <a:pt x="16320" y="1175"/>
                  </a:lnTo>
                  <a:lnTo>
                    <a:pt x="16149" y="1194"/>
                  </a:lnTo>
                  <a:lnTo>
                    <a:pt x="16149" y="1194"/>
                  </a:lnTo>
                  <a:lnTo>
                    <a:pt x="16016" y="1175"/>
                  </a:lnTo>
                  <a:lnTo>
                    <a:pt x="15941" y="1137"/>
                  </a:lnTo>
                  <a:lnTo>
                    <a:pt x="15865" y="1099"/>
                  </a:lnTo>
                  <a:lnTo>
                    <a:pt x="15865" y="1099"/>
                  </a:lnTo>
                  <a:lnTo>
                    <a:pt x="15751" y="1043"/>
                  </a:lnTo>
                  <a:lnTo>
                    <a:pt x="15637" y="1005"/>
                  </a:lnTo>
                  <a:lnTo>
                    <a:pt x="15505" y="986"/>
                  </a:lnTo>
                  <a:lnTo>
                    <a:pt x="15391" y="986"/>
                  </a:lnTo>
                  <a:lnTo>
                    <a:pt x="15391" y="986"/>
                  </a:lnTo>
                  <a:lnTo>
                    <a:pt x="15201" y="986"/>
                  </a:lnTo>
                  <a:lnTo>
                    <a:pt x="15201" y="986"/>
                  </a:lnTo>
                  <a:lnTo>
                    <a:pt x="15050" y="1024"/>
                  </a:lnTo>
                  <a:lnTo>
                    <a:pt x="14917" y="1062"/>
                  </a:lnTo>
                  <a:lnTo>
                    <a:pt x="14652" y="1156"/>
                  </a:lnTo>
                  <a:lnTo>
                    <a:pt x="14652" y="1156"/>
                  </a:lnTo>
                  <a:lnTo>
                    <a:pt x="14462" y="1232"/>
                  </a:lnTo>
                  <a:lnTo>
                    <a:pt x="14273" y="1289"/>
                  </a:lnTo>
                  <a:lnTo>
                    <a:pt x="13875" y="1384"/>
                  </a:lnTo>
                  <a:lnTo>
                    <a:pt x="13496" y="1441"/>
                  </a:lnTo>
                  <a:lnTo>
                    <a:pt x="13079" y="1497"/>
                  </a:lnTo>
                  <a:lnTo>
                    <a:pt x="13079" y="1497"/>
                  </a:lnTo>
                  <a:lnTo>
                    <a:pt x="12927" y="1535"/>
                  </a:lnTo>
                  <a:lnTo>
                    <a:pt x="12794" y="1592"/>
                  </a:lnTo>
                  <a:lnTo>
                    <a:pt x="12662" y="1649"/>
                  </a:lnTo>
                  <a:lnTo>
                    <a:pt x="12548" y="1725"/>
                  </a:lnTo>
                  <a:lnTo>
                    <a:pt x="12453" y="1820"/>
                  </a:lnTo>
                  <a:lnTo>
                    <a:pt x="12358" y="1933"/>
                  </a:lnTo>
                  <a:lnTo>
                    <a:pt x="12264" y="2047"/>
                  </a:lnTo>
                  <a:lnTo>
                    <a:pt x="12207" y="2180"/>
                  </a:lnTo>
                  <a:lnTo>
                    <a:pt x="12207" y="2180"/>
                  </a:lnTo>
                  <a:lnTo>
                    <a:pt x="12017" y="2104"/>
                  </a:lnTo>
                  <a:lnTo>
                    <a:pt x="12017" y="2104"/>
                  </a:lnTo>
                  <a:lnTo>
                    <a:pt x="11960" y="2066"/>
                  </a:lnTo>
                  <a:lnTo>
                    <a:pt x="11960" y="2066"/>
                  </a:lnTo>
                  <a:lnTo>
                    <a:pt x="11904" y="1971"/>
                  </a:lnTo>
                  <a:lnTo>
                    <a:pt x="11847" y="1895"/>
                  </a:lnTo>
                  <a:lnTo>
                    <a:pt x="11847" y="1895"/>
                  </a:lnTo>
                  <a:lnTo>
                    <a:pt x="11847" y="1820"/>
                  </a:lnTo>
                  <a:lnTo>
                    <a:pt x="11866" y="1744"/>
                  </a:lnTo>
                  <a:lnTo>
                    <a:pt x="11885" y="1668"/>
                  </a:lnTo>
                  <a:lnTo>
                    <a:pt x="11942" y="1573"/>
                  </a:lnTo>
                  <a:lnTo>
                    <a:pt x="12074" y="1403"/>
                  </a:lnTo>
                  <a:lnTo>
                    <a:pt x="12226" y="1213"/>
                  </a:lnTo>
                  <a:lnTo>
                    <a:pt x="12396" y="1062"/>
                  </a:lnTo>
                  <a:lnTo>
                    <a:pt x="12567" y="929"/>
                  </a:lnTo>
                  <a:lnTo>
                    <a:pt x="12794" y="758"/>
                  </a:lnTo>
                  <a:lnTo>
                    <a:pt x="12794" y="758"/>
                  </a:lnTo>
                  <a:lnTo>
                    <a:pt x="12984" y="663"/>
                  </a:lnTo>
                  <a:lnTo>
                    <a:pt x="13173" y="588"/>
                  </a:lnTo>
                  <a:lnTo>
                    <a:pt x="13363" y="531"/>
                  </a:lnTo>
                  <a:lnTo>
                    <a:pt x="13571" y="474"/>
                  </a:lnTo>
                  <a:lnTo>
                    <a:pt x="13988" y="398"/>
                  </a:lnTo>
                  <a:lnTo>
                    <a:pt x="14386" y="341"/>
                  </a:lnTo>
                  <a:lnTo>
                    <a:pt x="14386" y="341"/>
                  </a:lnTo>
                  <a:lnTo>
                    <a:pt x="14462" y="322"/>
                  </a:lnTo>
                  <a:lnTo>
                    <a:pt x="14500" y="284"/>
                  </a:lnTo>
                  <a:lnTo>
                    <a:pt x="14519" y="228"/>
                  </a:lnTo>
                  <a:lnTo>
                    <a:pt x="14519" y="171"/>
                  </a:lnTo>
                  <a:lnTo>
                    <a:pt x="14481" y="114"/>
                  </a:lnTo>
                  <a:lnTo>
                    <a:pt x="14443" y="76"/>
                  </a:lnTo>
                  <a:lnTo>
                    <a:pt x="14405" y="38"/>
                  </a:lnTo>
                  <a:lnTo>
                    <a:pt x="14330" y="19"/>
                  </a:lnTo>
                  <a:lnTo>
                    <a:pt x="14330" y="19"/>
                  </a:lnTo>
                  <a:lnTo>
                    <a:pt x="14311" y="38"/>
                  </a:lnTo>
                  <a:lnTo>
                    <a:pt x="14311" y="38"/>
                  </a:lnTo>
                  <a:lnTo>
                    <a:pt x="13894" y="95"/>
                  </a:lnTo>
                  <a:lnTo>
                    <a:pt x="13458" y="190"/>
                  </a:lnTo>
                  <a:lnTo>
                    <a:pt x="13003" y="341"/>
                  </a:lnTo>
                  <a:lnTo>
                    <a:pt x="12794" y="417"/>
                  </a:lnTo>
                  <a:lnTo>
                    <a:pt x="12586" y="512"/>
                  </a:lnTo>
                  <a:lnTo>
                    <a:pt x="12377" y="626"/>
                  </a:lnTo>
                  <a:lnTo>
                    <a:pt x="12188" y="758"/>
                  </a:lnTo>
                  <a:lnTo>
                    <a:pt x="12036" y="891"/>
                  </a:lnTo>
                  <a:lnTo>
                    <a:pt x="11885" y="1043"/>
                  </a:lnTo>
                  <a:lnTo>
                    <a:pt x="11752" y="1213"/>
                  </a:lnTo>
                  <a:lnTo>
                    <a:pt x="11657" y="1403"/>
                  </a:lnTo>
                  <a:lnTo>
                    <a:pt x="11581" y="1611"/>
                  </a:lnTo>
                  <a:lnTo>
                    <a:pt x="11562" y="1839"/>
                  </a:lnTo>
                  <a:lnTo>
                    <a:pt x="11562" y="1839"/>
                  </a:lnTo>
                  <a:lnTo>
                    <a:pt x="11506" y="1895"/>
                  </a:lnTo>
                  <a:lnTo>
                    <a:pt x="11487" y="1971"/>
                  </a:lnTo>
                  <a:lnTo>
                    <a:pt x="11506" y="2047"/>
                  </a:lnTo>
                  <a:lnTo>
                    <a:pt x="11525" y="2085"/>
                  </a:lnTo>
                  <a:lnTo>
                    <a:pt x="11562" y="2104"/>
                  </a:lnTo>
                  <a:lnTo>
                    <a:pt x="11562" y="2104"/>
                  </a:lnTo>
                  <a:lnTo>
                    <a:pt x="11600" y="2199"/>
                  </a:lnTo>
                  <a:lnTo>
                    <a:pt x="11657" y="2275"/>
                  </a:lnTo>
                  <a:lnTo>
                    <a:pt x="11657" y="2275"/>
                  </a:lnTo>
                  <a:lnTo>
                    <a:pt x="11828" y="2919"/>
                  </a:lnTo>
                  <a:lnTo>
                    <a:pt x="11942" y="3412"/>
                  </a:lnTo>
                  <a:lnTo>
                    <a:pt x="11942" y="3412"/>
                  </a:lnTo>
                  <a:lnTo>
                    <a:pt x="12377" y="4738"/>
                  </a:lnTo>
                  <a:lnTo>
                    <a:pt x="12377" y="4738"/>
                  </a:lnTo>
                  <a:lnTo>
                    <a:pt x="12150" y="4852"/>
                  </a:lnTo>
                  <a:lnTo>
                    <a:pt x="11942" y="4947"/>
                  </a:lnTo>
                  <a:lnTo>
                    <a:pt x="11942" y="4947"/>
                  </a:lnTo>
                  <a:lnTo>
                    <a:pt x="11904" y="4966"/>
                  </a:lnTo>
                  <a:lnTo>
                    <a:pt x="11885" y="5004"/>
                  </a:lnTo>
                  <a:lnTo>
                    <a:pt x="11847" y="5080"/>
                  </a:lnTo>
                  <a:lnTo>
                    <a:pt x="11847" y="5080"/>
                  </a:lnTo>
                  <a:lnTo>
                    <a:pt x="11714" y="5023"/>
                  </a:lnTo>
                  <a:lnTo>
                    <a:pt x="11619" y="4966"/>
                  </a:lnTo>
                  <a:lnTo>
                    <a:pt x="11525" y="4890"/>
                  </a:lnTo>
                  <a:lnTo>
                    <a:pt x="11468" y="4833"/>
                  </a:lnTo>
                  <a:lnTo>
                    <a:pt x="11468" y="4833"/>
                  </a:lnTo>
                  <a:lnTo>
                    <a:pt x="11392" y="4776"/>
                  </a:lnTo>
                  <a:lnTo>
                    <a:pt x="11316" y="4757"/>
                  </a:lnTo>
                  <a:lnTo>
                    <a:pt x="11316" y="4757"/>
                  </a:lnTo>
                  <a:lnTo>
                    <a:pt x="11240" y="4776"/>
                  </a:lnTo>
                  <a:lnTo>
                    <a:pt x="11183" y="4814"/>
                  </a:lnTo>
                  <a:lnTo>
                    <a:pt x="11183" y="4814"/>
                  </a:lnTo>
                  <a:lnTo>
                    <a:pt x="11145" y="4814"/>
                  </a:lnTo>
                  <a:lnTo>
                    <a:pt x="11145" y="4814"/>
                  </a:lnTo>
                  <a:lnTo>
                    <a:pt x="11089" y="4814"/>
                  </a:lnTo>
                  <a:lnTo>
                    <a:pt x="11051" y="4833"/>
                  </a:lnTo>
                  <a:lnTo>
                    <a:pt x="11013" y="4871"/>
                  </a:lnTo>
                  <a:lnTo>
                    <a:pt x="10975" y="4928"/>
                  </a:lnTo>
                  <a:lnTo>
                    <a:pt x="10975" y="4928"/>
                  </a:lnTo>
                  <a:lnTo>
                    <a:pt x="10918" y="5061"/>
                  </a:lnTo>
                  <a:lnTo>
                    <a:pt x="10861" y="5174"/>
                  </a:lnTo>
                  <a:lnTo>
                    <a:pt x="10766" y="5269"/>
                  </a:lnTo>
                  <a:lnTo>
                    <a:pt x="10691" y="5345"/>
                  </a:lnTo>
                  <a:lnTo>
                    <a:pt x="10577" y="5421"/>
                  </a:lnTo>
                  <a:lnTo>
                    <a:pt x="10463" y="5478"/>
                  </a:lnTo>
                  <a:lnTo>
                    <a:pt x="10236" y="5572"/>
                  </a:lnTo>
                  <a:lnTo>
                    <a:pt x="9970" y="5648"/>
                  </a:lnTo>
                  <a:lnTo>
                    <a:pt x="9705" y="5686"/>
                  </a:lnTo>
                  <a:lnTo>
                    <a:pt x="9212" y="5762"/>
                  </a:lnTo>
                  <a:lnTo>
                    <a:pt x="9212" y="5762"/>
                  </a:lnTo>
                  <a:lnTo>
                    <a:pt x="8378" y="5914"/>
                  </a:lnTo>
                  <a:lnTo>
                    <a:pt x="7563" y="6103"/>
                  </a:lnTo>
                  <a:lnTo>
                    <a:pt x="7563" y="6103"/>
                  </a:lnTo>
                  <a:lnTo>
                    <a:pt x="6900" y="6293"/>
                  </a:lnTo>
                  <a:lnTo>
                    <a:pt x="6274" y="6501"/>
                  </a:lnTo>
                  <a:lnTo>
                    <a:pt x="5649" y="6767"/>
                  </a:lnTo>
                  <a:lnTo>
                    <a:pt x="5346" y="6918"/>
                  </a:lnTo>
                  <a:lnTo>
                    <a:pt x="5042" y="7070"/>
                  </a:lnTo>
                  <a:lnTo>
                    <a:pt x="5042" y="7070"/>
                  </a:lnTo>
                  <a:lnTo>
                    <a:pt x="4891" y="6842"/>
                  </a:lnTo>
                  <a:lnTo>
                    <a:pt x="4720" y="6615"/>
                  </a:lnTo>
                  <a:lnTo>
                    <a:pt x="4720" y="6615"/>
                  </a:lnTo>
                  <a:lnTo>
                    <a:pt x="4872" y="6539"/>
                  </a:lnTo>
                  <a:lnTo>
                    <a:pt x="5024" y="6444"/>
                  </a:lnTo>
                  <a:lnTo>
                    <a:pt x="5327" y="6255"/>
                  </a:lnTo>
                  <a:lnTo>
                    <a:pt x="5327" y="6255"/>
                  </a:lnTo>
                  <a:lnTo>
                    <a:pt x="5516" y="6160"/>
                  </a:lnTo>
                  <a:lnTo>
                    <a:pt x="5687" y="6065"/>
                  </a:lnTo>
                  <a:lnTo>
                    <a:pt x="5876" y="6008"/>
                  </a:lnTo>
                  <a:lnTo>
                    <a:pt x="6066" y="5933"/>
                  </a:lnTo>
                  <a:lnTo>
                    <a:pt x="6464" y="5838"/>
                  </a:lnTo>
                  <a:lnTo>
                    <a:pt x="6862" y="5762"/>
                  </a:lnTo>
                  <a:lnTo>
                    <a:pt x="6862" y="5762"/>
                  </a:lnTo>
                  <a:lnTo>
                    <a:pt x="8151" y="5516"/>
                  </a:lnTo>
                  <a:lnTo>
                    <a:pt x="8795" y="5402"/>
                  </a:lnTo>
                  <a:lnTo>
                    <a:pt x="9440" y="5269"/>
                  </a:lnTo>
                  <a:lnTo>
                    <a:pt x="9440" y="5269"/>
                  </a:lnTo>
                  <a:lnTo>
                    <a:pt x="9932" y="5155"/>
                  </a:lnTo>
                  <a:lnTo>
                    <a:pt x="10198" y="5118"/>
                  </a:lnTo>
                  <a:lnTo>
                    <a:pt x="10463" y="5042"/>
                  </a:lnTo>
                  <a:lnTo>
                    <a:pt x="10710" y="4966"/>
                  </a:lnTo>
                  <a:lnTo>
                    <a:pt x="10937" y="4852"/>
                  </a:lnTo>
                  <a:lnTo>
                    <a:pt x="11145" y="4720"/>
                  </a:lnTo>
                  <a:lnTo>
                    <a:pt x="11240" y="4644"/>
                  </a:lnTo>
                  <a:lnTo>
                    <a:pt x="11335" y="4549"/>
                  </a:lnTo>
                  <a:lnTo>
                    <a:pt x="11335" y="4549"/>
                  </a:lnTo>
                  <a:lnTo>
                    <a:pt x="11373" y="4492"/>
                  </a:lnTo>
                  <a:lnTo>
                    <a:pt x="11373" y="4435"/>
                  </a:lnTo>
                  <a:lnTo>
                    <a:pt x="11373" y="4378"/>
                  </a:lnTo>
                  <a:lnTo>
                    <a:pt x="11335" y="4322"/>
                  </a:lnTo>
                  <a:lnTo>
                    <a:pt x="11335" y="4322"/>
                  </a:lnTo>
                  <a:lnTo>
                    <a:pt x="11183" y="4132"/>
                  </a:lnTo>
                  <a:lnTo>
                    <a:pt x="11051" y="3999"/>
                  </a:lnTo>
                  <a:lnTo>
                    <a:pt x="10899" y="3867"/>
                  </a:lnTo>
                  <a:lnTo>
                    <a:pt x="10766" y="3772"/>
                  </a:lnTo>
                  <a:lnTo>
                    <a:pt x="10634" y="3715"/>
                  </a:lnTo>
                  <a:lnTo>
                    <a:pt x="10482" y="3658"/>
                  </a:lnTo>
                  <a:lnTo>
                    <a:pt x="10349" y="3639"/>
                  </a:lnTo>
                  <a:lnTo>
                    <a:pt x="10198" y="3620"/>
                  </a:lnTo>
                  <a:lnTo>
                    <a:pt x="10198" y="3620"/>
                  </a:lnTo>
                  <a:lnTo>
                    <a:pt x="9970" y="3639"/>
                  </a:lnTo>
                  <a:lnTo>
                    <a:pt x="9705" y="3696"/>
                  </a:lnTo>
                  <a:lnTo>
                    <a:pt x="9440" y="3772"/>
                  </a:lnTo>
                  <a:lnTo>
                    <a:pt x="9136" y="3867"/>
                  </a:lnTo>
                  <a:lnTo>
                    <a:pt x="9136" y="3867"/>
                  </a:lnTo>
                  <a:lnTo>
                    <a:pt x="8340" y="4113"/>
                  </a:lnTo>
                  <a:lnTo>
                    <a:pt x="7544" y="4359"/>
                  </a:lnTo>
                  <a:lnTo>
                    <a:pt x="6748" y="4568"/>
                  </a:lnTo>
                  <a:lnTo>
                    <a:pt x="5952" y="4776"/>
                  </a:lnTo>
                  <a:lnTo>
                    <a:pt x="5952" y="4776"/>
                  </a:lnTo>
                  <a:lnTo>
                    <a:pt x="5895" y="4492"/>
                  </a:lnTo>
                  <a:lnTo>
                    <a:pt x="5839" y="4208"/>
                  </a:lnTo>
                  <a:lnTo>
                    <a:pt x="5763" y="3923"/>
                  </a:lnTo>
                  <a:lnTo>
                    <a:pt x="5687" y="3639"/>
                  </a:lnTo>
                  <a:lnTo>
                    <a:pt x="5687" y="3639"/>
                  </a:lnTo>
                  <a:lnTo>
                    <a:pt x="5649" y="3582"/>
                  </a:lnTo>
                  <a:lnTo>
                    <a:pt x="5630" y="3544"/>
                  </a:lnTo>
                  <a:lnTo>
                    <a:pt x="5573" y="3525"/>
                  </a:lnTo>
                  <a:lnTo>
                    <a:pt x="5535" y="3507"/>
                  </a:lnTo>
                  <a:lnTo>
                    <a:pt x="5535" y="3507"/>
                  </a:lnTo>
                  <a:lnTo>
                    <a:pt x="5516" y="3507"/>
                  </a:lnTo>
                  <a:lnTo>
                    <a:pt x="5516" y="3507"/>
                  </a:lnTo>
                  <a:lnTo>
                    <a:pt x="5289" y="3544"/>
                  </a:lnTo>
                  <a:lnTo>
                    <a:pt x="5061" y="3601"/>
                  </a:lnTo>
                  <a:lnTo>
                    <a:pt x="4815" y="3677"/>
                  </a:lnTo>
                  <a:lnTo>
                    <a:pt x="4607" y="3753"/>
                  </a:lnTo>
                  <a:lnTo>
                    <a:pt x="4379" y="3848"/>
                  </a:lnTo>
                  <a:lnTo>
                    <a:pt x="4152" y="3961"/>
                  </a:lnTo>
                  <a:lnTo>
                    <a:pt x="3735" y="4208"/>
                  </a:lnTo>
                  <a:lnTo>
                    <a:pt x="3318" y="4473"/>
                  </a:lnTo>
                  <a:lnTo>
                    <a:pt x="2920" y="4738"/>
                  </a:lnTo>
                  <a:lnTo>
                    <a:pt x="2143" y="5307"/>
                  </a:lnTo>
                  <a:lnTo>
                    <a:pt x="2143" y="5307"/>
                  </a:lnTo>
                  <a:lnTo>
                    <a:pt x="1498" y="5781"/>
                  </a:lnTo>
                  <a:lnTo>
                    <a:pt x="1157" y="6027"/>
                  </a:lnTo>
                  <a:lnTo>
                    <a:pt x="854" y="6293"/>
                  </a:lnTo>
                  <a:lnTo>
                    <a:pt x="702" y="6425"/>
                  </a:lnTo>
                  <a:lnTo>
                    <a:pt x="550" y="6577"/>
                  </a:lnTo>
                  <a:lnTo>
                    <a:pt x="418" y="6729"/>
                  </a:lnTo>
                  <a:lnTo>
                    <a:pt x="304" y="6899"/>
                  </a:lnTo>
                  <a:lnTo>
                    <a:pt x="209" y="7070"/>
                  </a:lnTo>
                  <a:lnTo>
                    <a:pt x="115" y="7240"/>
                  </a:lnTo>
                  <a:lnTo>
                    <a:pt x="58" y="7430"/>
                  </a:lnTo>
                  <a:lnTo>
                    <a:pt x="20" y="7638"/>
                  </a:lnTo>
                  <a:lnTo>
                    <a:pt x="20" y="7638"/>
                  </a:lnTo>
                  <a:lnTo>
                    <a:pt x="1" y="7695"/>
                  </a:lnTo>
                  <a:lnTo>
                    <a:pt x="20" y="7752"/>
                  </a:lnTo>
                  <a:lnTo>
                    <a:pt x="58" y="7809"/>
                  </a:lnTo>
                  <a:lnTo>
                    <a:pt x="134" y="7828"/>
                  </a:lnTo>
                  <a:lnTo>
                    <a:pt x="134" y="7828"/>
                  </a:lnTo>
                  <a:lnTo>
                    <a:pt x="209" y="7847"/>
                  </a:lnTo>
                  <a:lnTo>
                    <a:pt x="209" y="7847"/>
                  </a:lnTo>
                  <a:lnTo>
                    <a:pt x="361" y="8510"/>
                  </a:lnTo>
                  <a:lnTo>
                    <a:pt x="475" y="9174"/>
                  </a:lnTo>
                  <a:lnTo>
                    <a:pt x="475" y="9174"/>
                  </a:lnTo>
                  <a:lnTo>
                    <a:pt x="494" y="9230"/>
                  </a:lnTo>
                  <a:lnTo>
                    <a:pt x="532" y="9268"/>
                  </a:lnTo>
                  <a:lnTo>
                    <a:pt x="588" y="9287"/>
                  </a:lnTo>
                  <a:lnTo>
                    <a:pt x="626" y="9287"/>
                  </a:lnTo>
                  <a:lnTo>
                    <a:pt x="626" y="9287"/>
                  </a:lnTo>
                  <a:lnTo>
                    <a:pt x="721" y="9268"/>
                  </a:lnTo>
                  <a:lnTo>
                    <a:pt x="721" y="9268"/>
                  </a:lnTo>
                  <a:lnTo>
                    <a:pt x="873" y="9193"/>
                  </a:lnTo>
                  <a:lnTo>
                    <a:pt x="1024" y="9136"/>
                  </a:lnTo>
                  <a:lnTo>
                    <a:pt x="1024" y="9136"/>
                  </a:lnTo>
                  <a:lnTo>
                    <a:pt x="835" y="9249"/>
                  </a:lnTo>
                  <a:lnTo>
                    <a:pt x="626" y="9363"/>
                  </a:lnTo>
                  <a:lnTo>
                    <a:pt x="626" y="9363"/>
                  </a:lnTo>
                  <a:lnTo>
                    <a:pt x="588" y="9401"/>
                  </a:lnTo>
                  <a:lnTo>
                    <a:pt x="569" y="9439"/>
                  </a:lnTo>
                  <a:lnTo>
                    <a:pt x="550" y="9477"/>
                  </a:lnTo>
                  <a:lnTo>
                    <a:pt x="569" y="9534"/>
                  </a:lnTo>
                  <a:lnTo>
                    <a:pt x="588" y="9572"/>
                  </a:lnTo>
                  <a:lnTo>
                    <a:pt x="607" y="9610"/>
                  </a:lnTo>
                  <a:lnTo>
                    <a:pt x="645" y="9647"/>
                  </a:lnTo>
                  <a:lnTo>
                    <a:pt x="683" y="9666"/>
                  </a:lnTo>
                  <a:lnTo>
                    <a:pt x="683" y="9666"/>
                  </a:lnTo>
                  <a:lnTo>
                    <a:pt x="930" y="10538"/>
                  </a:lnTo>
                  <a:lnTo>
                    <a:pt x="930" y="10538"/>
                  </a:lnTo>
                  <a:lnTo>
                    <a:pt x="949" y="10576"/>
                  </a:lnTo>
                  <a:lnTo>
                    <a:pt x="986" y="10614"/>
                  </a:lnTo>
                  <a:lnTo>
                    <a:pt x="1024" y="10652"/>
                  </a:lnTo>
                  <a:lnTo>
                    <a:pt x="1081" y="10652"/>
                  </a:lnTo>
                  <a:lnTo>
                    <a:pt x="1081" y="10652"/>
                  </a:lnTo>
                  <a:lnTo>
                    <a:pt x="1081" y="10652"/>
                  </a:lnTo>
                  <a:lnTo>
                    <a:pt x="1081" y="10652"/>
                  </a:lnTo>
                  <a:lnTo>
                    <a:pt x="1081" y="10652"/>
                  </a:lnTo>
                  <a:lnTo>
                    <a:pt x="1081" y="10652"/>
                  </a:lnTo>
                  <a:lnTo>
                    <a:pt x="1157" y="10652"/>
                  </a:lnTo>
                  <a:lnTo>
                    <a:pt x="1233" y="10690"/>
                  </a:lnTo>
                  <a:lnTo>
                    <a:pt x="1384" y="10747"/>
                  </a:lnTo>
                  <a:lnTo>
                    <a:pt x="1517" y="10823"/>
                  </a:lnTo>
                  <a:lnTo>
                    <a:pt x="1669" y="10898"/>
                  </a:lnTo>
                  <a:lnTo>
                    <a:pt x="1669" y="10898"/>
                  </a:lnTo>
                  <a:lnTo>
                    <a:pt x="1745" y="10917"/>
                  </a:lnTo>
                  <a:lnTo>
                    <a:pt x="1745" y="10917"/>
                  </a:lnTo>
                  <a:lnTo>
                    <a:pt x="1877" y="10898"/>
                  </a:lnTo>
                  <a:lnTo>
                    <a:pt x="2010" y="10860"/>
                  </a:lnTo>
                  <a:lnTo>
                    <a:pt x="2218" y="10785"/>
                  </a:lnTo>
                  <a:lnTo>
                    <a:pt x="2218" y="10785"/>
                  </a:lnTo>
                  <a:lnTo>
                    <a:pt x="2730" y="10633"/>
                  </a:lnTo>
                  <a:lnTo>
                    <a:pt x="3261" y="10462"/>
                  </a:lnTo>
                  <a:lnTo>
                    <a:pt x="3773" y="10292"/>
                  </a:lnTo>
                  <a:lnTo>
                    <a:pt x="4265" y="10083"/>
                  </a:lnTo>
                  <a:lnTo>
                    <a:pt x="4265" y="10083"/>
                  </a:lnTo>
                  <a:lnTo>
                    <a:pt x="4284" y="10538"/>
                  </a:lnTo>
                  <a:lnTo>
                    <a:pt x="4284" y="10993"/>
                  </a:lnTo>
                  <a:lnTo>
                    <a:pt x="4284" y="10993"/>
                  </a:lnTo>
                  <a:lnTo>
                    <a:pt x="4303" y="11050"/>
                  </a:lnTo>
                  <a:lnTo>
                    <a:pt x="4341" y="11107"/>
                  </a:lnTo>
                  <a:lnTo>
                    <a:pt x="4398" y="11145"/>
                  </a:lnTo>
                  <a:lnTo>
                    <a:pt x="4474" y="11145"/>
                  </a:lnTo>
                  <a:lnTo>
                    <a:pt x="4474" y="11145"/>
                  </a:lnTo>
                  <a:lnTo>
                    <a:pt x="4493" y="11145"/>
                  </a:lnTo>
                  <a:lnTo>
                    <a:pt x="4493" y="11145"/>
                  </a:lnTo>
                  <a:lnTo>
                    <a:pt x="4853" y="11107"/>
                  </a:lnTo>
                  <a:lnTo>
                    <a:pt x="5194" y="11088"/>
                  </a:lnTo>
                  <a:lnTo>
                    <a:pt x="5194" y="11088"/>
                  </a:lnTo>
                  <a:lnTo>
                    <a:pt x="5459" y="11107"/>
                  </a:lnTo>
                  <a:lnTo>
                    <a:pt x="5725" y="11126"/>
                  </a:lnTo>
                  <a:lnTo>
                    <a:pt x="5725" y="11126"/>
                  </a:lnTo>
                  <a:lnTo>
                    <a:pt x="5744" y="11164"/>
                  </a:lnTo>
                  <a:lnTo>
                    <a:pt x="5782" y="11202"/>
                  </a:lnTo>
                  <a:lnTo>
                    <a:pt x="5839" y="11221"/>
                  </a:lnTo>
                  <a:lnTo>
                    <a:pt x="5876" y="11240"/>
                  </a:lnTo>
                  <a:lnTo>
                    <a:pt x="5876" y="11240"/>
                  </a:lnTo>
                  <a:lnTo>
                    <a:pt x="5971" y="11221"/>
                  </a:lnTo>
                  <a:lnTo>
                    <a:pt x="5971" y="11221"/>
                  </a:lnTo>
                  <a:lnTo>
                    <a:pt x="6710" y="10842"/>
                  </a:lnTo>
                  <a:lnTo>
                    <a:pt x="7450" y="10444"/>
                  </a:lnTo>
                  <a:lnTo>
                    <a:pt x="7450" y="10444"/>
                  </a:lnTo>
                  <a:lnTo>
                    <a:pt x="7487" y="10462"/>
                  </a:lnTo>
                  <a:lnTo>
                    <a:pt x="7487" y="10462"/>
                  </a:lnTo>
                  <a:lnTo>
                    <a:pt x="8075" y="10519"/>
                  </a:lnTo>
                  <a:lnTo>
                    <a:pt x="8663" y="10595"/>
                  </a:lnTo>
                  <a:lnTo>
                    <a:pt x="9231" y="10728"/>
                  </a:lnTo>
                  <a:lnTo>
                    <a:pt x="9781" y="10917"/>
                  </a:lnTo>
                  <a:lnTo>
                    <a:pt x="9781" y="10917"/>
                  </a:lnTo>
                  <a:lnTo>
                    <a:pt x="10198" y="11069"/>
                  </a:lnTo>
                  <a:lnTo>
                    <a:pt x="10596" y="11221"/>
                  </a:lnTo>
                  <a:lnTo>
                    <a:pt x="10804" y="11296"/>
                  </a:lnTo>
                  <a:lnTo>
                    <a:pt x="11013" y="11353"/>
                  </a:lnTo>
                  <a:lnTo>
                    <a:pt x="11221" y="11391"/>
                  </a:lnTo>
                  <a:lnTo>
                    <a:pt x="11449" y="11429"/>
                  </a:lnTo>
                  <a:lnTo>
                    <a:pt x="11449" y="11429"/>
                  </a:lnTo>
                  <a:lnTo>
                    <a:pt x="11468" y="11429"/>
                  </a:lnTo>
                  <a:lnTo>
                    <a:pt x="11468" y="11429"/>
                  </a:lnTo>
                  <a:lnTo>
                    <a:pt x="11506" y="11410"/>
                  </a:lnTo>
                  <a:lnTo>
                    <a:pt x="11543" y="11391"/>
                  </a:lnTo>
                  <a:lnTo>
                    <a:pt x="11600" y="11334"/>
                  </a:lnTo>
                  <a:lnTo>
                    <a:pt x="11600" y="11334"/>
                  </a:lnTo>
                  <a:lnTo>
                    <a:pt x="11695" y="11164"/>
                  </a:lnTo>
                  <a:lnTo>
                    <a:pt x="11809" y="10993"/>
                  </a:lnTo>
                  <a:lnTo>
                    <a:pt x="11942" y="10860"/>
                  </a:lnTo>
                  <a:lnTo>
                    <a:pt x="12093" y="10728"/>
                  </a:lnTo>
                  <a:lnTo>
                    <a:pt x="12093" y="10728"/>
                  </a:lnTo>
                  <a:lnTo>
                    <a:pt x="12131" y="10690"/>
                  </a:lnTo>
                  <a:lnTo>
                    <a:pt x="12131" y="10652"/>
                  </a:lnTo>
                  <a:lnTo>
                    <a:pt x="12150" y="10614"/>
                  </a:lnTo>
                  <a:lnTo>
                    <a:pt x="12131" y="10576"/>
                  </a:lnTo>
                  <a:lnTo>
                    <a:pt x="12131" y="10576"/>
                  </a:lnTo>
                  <a:lnTo>
                    <a:pt x="12226" y="10462"/>
                  </a:lnTo>
                  <a:lnTo>
                    <a:pt x="12321" y="10368"/>
                  </a:lnTo>
                  <a:lnTo>
                    <a:pt x="12377" y="10235"/>
                  </a:lnTo>
                  <a:lnTo>
                    <a:pt x="12453" y="10102"/>
                  </a:lnTo>
                  <a:lnTo>
                    <a:pt x="12453" y="10102"/>
                  </a:lnTo>
                  <a:lnTo>
                    <a:pt x="12453" y="10045"/>
                  </a:lnTo>
                  <a:lnTo>
                    <a:pt x="12434" y="9989"/>
                  </a:lnTo>
                  <a:lnTo>
                    <a:pt x="12415" y="9951"/>
                  </a:lnTo>
                  <a:lnTo>
                    <a:pt x="12377" y="9913"/>
                  </a:lnTo>
                  <a:lnTo>
                    <a:pt x="12377" y="9913"/>
                  </a:lnTo>
                  <a:lnTo>
                    <a:pt x="11904" y="9666"/>
                  </a:lnTo>
                  <a:lnTo>
                    <a:pt x="11904" y="9666"/>
                  </a:lnTo>
                  <a:lnTo>
                    <a:pt x="11979" y="9610"/>
                  </a:lnTo>
                  <a:lnTo>
                    <a:pt x="11979" y="9610"/>
                  </a:lnTo>
                  <a:lnTo>
                    <a:pt x="12036" y="9647"/>
                  </a:lnTo>
                  <a:lnTo>
                    <a:pt x="12112" y="9685"/>
                  </a:lnTo>
                  <a:lnTo>
                    <a:pt x="12112" y="9685"/>
                  </a:lnTo>
                  <a:lnTo>
                    <a:pt x="12567" y="9723"/>
                  </a:lnTo>
                  <a:lnTo>
                    <a:pt x="13022" y="9780"/>
                  </a:lnTo>
                  <a:lnTo>
                    <a:pt x="13477" y="9856"/>
                  </a:lnTo>
                  <a:lnTo>
                    <a:pt x="13913" y="9970"/>
                  </a:lnTo>
                  <a:lnTo>
                    <a:pt x="14803" y="10197"/>
                  </a:lnTo>
                  <a:lnTo>
                    <a:pt x="15694" y="10444"/>
                  </a:lnTo>
                  <a:lnTo>
                    <a:pt x="15694" y="10444"/>
                  </a:lnTo>
                  <a:lnTo>
                    <a:pt x="15732" y="10444"/>
                  </a:lnTo>
                  <a:lnTo>
                    <a:pt x="15732" y="10444"/>
                  </a:lnTo>
                  <a:lnTo>
                    <a:pt x="15789" y="10444"/>
                  </a:lnTo>
                  <a:lnTo>
                    <a:pt x="15846" y="10425"/>
                  </a:lnTo>
                  <a:lnTo>
                    <a:pt x="15884" y="10387"/>
                  </a:lnTo>
                  <a:lnTo>
                    <a:pt x="15903" y="10330"/>
                  </a:lnTo>
                  <a:lnTo>
                    <a:pt x="16187" y="9761"/>
                  </a:lnTo>
                  <a:lnTo>
                    <a:pt x="16187" y="9761"/>
                  </a:lnTo>
                  <a:lnTo>
                    <a:pt x="16206" y="9742"/>
                  </a:lnTo>
                  <a:lnTo>
                    <a:pt x="16206" y="9742"/>
                  </a:lnTo>
                  <a:lnTo>
                    <a:pt x="16642" y="9799"/>
                  </a:lnTo>
                  <a:lnTo>
                    <a:pt x="17097" y="9875"/>
                  </a:lnTo>
                  <a:lnTo>
                    <a:pt x="17097" y="9875"/>
                  </a:lnTo>
                  <a:lnTo>
                    <a:pt x="17116" y="9894"/>
                  </a:lnTo>
                  <a:lnTo>
                    <a:pt x="17116" y="9894"/>
                  </a:lnTo>
                  <a:lnTo>
                    <a:pt x="17192" y="9875"/>
                  </a:lnTo>
                  <a:lnTo>
                    <a:pt x="17267" y="9818"/>
                  </a:lnTo>
                  <a:lnTo>
                    <a:pt x="17305" y="9761"/>
                  </a:lnTo>
                  <a:lnTo>
                    <a:pt x="17305" y="9723"/>
                  </a:lnTo>
                  <a:lnTo>
                    <a:pt x="17286" y="9685"/>
                  </a:lnTo>
                  <a:lnTo>
                    <a:pt x="17286" y="9685"/>
                  </a:lnTo>
                  <a:lnTo>
                    <a:pt x="17248" y="9496"/>
                  </a:lnTo>
                  <a:lnTo>
                    <a:pt x="17230" y="9325"/>
                  </a:lnTo>
                  <a:lnTo>
                    <a:pt x="17248" y="9155"/>
                  </a:lnTo>
                  <a:lnTo>
                    <a:pt x="17286" y="8984"/>
                  </a:lnTo>
                  <a:lnTo>
                    <a:pt x="17286" y="8984"/>
                  </a:lnTo>
                  <a:lnTo>
                    <a:pt x="17286" y="8908"/>
                  </a:lnTo>
                  <a:lnTo>
                    <a:pt x="17267" y="8851"/>
                  </a:lnTo>
                  <a:lnTo>
                    <a:pt x="17230" y="8814"/>
                  </a:lnTo>
                  <a:lnTo>
                    <a:pt x="17173" y="8795"/>
                  </a:lnTo>
                  <a:lnTo>
                    <a:pt x="17173" y="8795"/>
                  </a:lnTo>
                  <a:lnTo>
                    <a:pt x="17173" y="8738"/>
                  </a:lnTo>
                  <a:lnTo>
                    <a:pt x="17154" y="8681"/>
                  </a:lnTo>
                  <a:lnTo>
                    <a:pt x="17154" y="8681"/>
                  </a:lnTo>
                  <a:lnTo>
                    <a:pt x="17040" y="8453"/>
                  </a:lnTo>
                  <a:lnTo>
                    <a:pt x="17040" y="8453"/>
                  </a:lnTo>
                  <a:lnTo>
                    <a:pt x="18480" y="8131"/>
                  </a:lnTo>
                  <a:lnTo>
                    <a:pt x="18841" y="8055"/>
                  </a:lnTo>
                  <a:lnTo>
                    <a:pt x="19201" y="7999"/>
                  </a:lnTo>
                  <a:lnTo>
                    <a:pt x="19561" y="7961"/>
                  </a:lnTo>
                  <a:lnTo>
                    <a:pt x="19921" y="7942"/>
                  </a:lnTo>
                  <a:lnTo>
                    <a:pt x="19921" y="7942"/>
                  </a:lnTo>
                  <a:lnTo>
                    <a:pt x="19978" y="7923"/>
                  </a:lnTo>
                  <a:lnTo>
                    <a:pt x="20035" y="7904"/>
                  </a:lnTo>
                  <a:lnTo>
                    <a:pt x="20073" y="7866"/>
                  </a:lnTo>
                  <a:lnTo>
                    <a:pt x="20091" y="7809"/>
                  </a:lnTo>
                  <a:lnTo>
                    <a:pt x="20281" y="7146"/>
                  </a:lnTo>
                  <a:lnTo>
                    <a:pt x="20281" y="7146"/>
                  </a:lnTo>
                  <a:lnTo>
                    <a:pt x="20281" y="7070"/>
                  </a:lnTo>
                  <a:lnTo>
                    <a:pt x="20262" y="7013"/>
                  </a:lnTo>
                  <a:lnTo>
                    <a:pt x="20262" y="7013"/>
                  </a:lnTo>
                  <a:lnTo>
                    <a:pt x="20262" y="7013"/>
                  </a:lnTo>
                  <a:lnTo>
                    <a:pt x="20262" y="5989"/>
                  </a:lnTo>
                  <a:lnTo>
                    <a:pt x="20262" y="5989"/>
                  </a:lnTo>
                  <a:lnTo>
                    <a:pt x="20243" y="5914"/>
                  </a:lnTo>
                  <a:lnTo>
                    <a:pt x="20205" y="5876"/>
                  </a:lnTo>
                  <a:lnTo>
                    <a:pt x="20148" y="5838"/>
                  </a:lnTo>
                  <a:lnTo>
                    <a:pt x="20091" y="5819"/>
                  </a:lnTo>
                  <a:lnTo>
                    <a:pt x="20091" y="5819"/>
                  </a:lnTo>
                  <a:lnTo>
                    <a:pt x="19523" y="5819"/>
                  </a:lnTo>
                  <a:lnTo>
                    <a:pt x="19523" y="5819"/>
                  </a:lnTo>
                  <a:lnTo>
                    <a:pt x="19561" y="5781"/>
                  </a:lnTo>
                  <a:lnTo>
                    <a:pt x="19599" y="5724"/>
                  </a:lnTo>
                  <a:lnTo>
                    <a:pt x="19599" y="5724"/>
                  </a:lnTo>
                  <a:lnTo>
                    <a:pt x="19637" y="5535"/>
                  </a:lnTo>
                  <a:lnTo>
                    <a:pt x="19656" y="5345"/>
                  </a:lnTo>
                  <a:lnTo>
                    <a:pt x="19656" y="5155"/>
                  </a:lnTo>
                  <a:lnTo>
                    <a:pt x="19618" y="4966"/>
                  </a:lnTo>
                  <a:lnTo>
                    <a:pt x="19618" y="4966"/>
                  </a:lnTo>
                  <a:lnTo>
                    <a:pt x="19618" y="4966"/>
                  </a:lnTo>
                  <a:lnTo>
                    <a:pt x="19618" y="4909"/>
                  </a:lnTo>
                  <a:lnTo>
                    <a:pt x="19618" y="4852"/>
                  </a:lnTo>
                  <a:lnTo>
                    <a:pt x="19618" y="4852"/>
                  </a:lnTo>
                  <a:lnTo>
                    <a:pt x="19580" y="4701"/>
                  </a:lnTo>
                  <a:lnTo>
                    <a:pt x="19504" y="4568"/>
                  </a:lnTo>
                  <a:lnTo>
                    <a:pt x="19409" y="4473"/>
                  </a:lnTo>
                  <a:lnTo>
                    <a:pt x="19295" y="4378"/>
                  </a:lnTo>
                  <a:lnTo>
                    <a:pt x="19182" y="4322"/>
                  </a:lnTo>
                  <a:lnTo>
                    <a:pt x="19030" y="4265"/>
                  </a:lnTo>
                  <a:lnTo>
                    <a:pt x="18878" y="4246"/>
                  </a:lnTo>
                  <a:lnTo>
                    <a:pt x="18708" y="4246"/>
                  </a:lnTo>
                  <a:lnTo>
                    <a:pt x="18708" y="4246"/>
                  </a:lnTo>
                  <a:lnTo>
                    <a:pt x="18480" y="4246"/>
                  </a:lnTo>
                  <a:lnTo>
                    <a:pt x="18234" y="4284"/>
                  </a:lnTo>
                  <a:lnTo>
                    <a:pt x="17988" y="4322"/>
                  </a:lnTo>
                  <a:lnTo>
                    <a:pt x="17741" y="4397"/>
                  </a:lnTo>
                  <a:lnTo>
                    <a:pt x="17741" y="4397"/>
                  </a:lnTo>
                  <a:lnTo>
                    <a:pt x="17798" y="4075"/>
                  </a:lnTo>
                  <a:lnTo>
                    <a:pt x="17874" y="3753"/>
                  </a:lnTo>
                  <a:lnTo>
                    <a:pt x="18045" y="3108"/>
                  </a:lnTo>
                  <a:lnTo>
                    <a:pt x="18215" y="2445"/>
                  </a:lnTo>
                  <a:lnTo>
                    <a:pt x="18272" y="2123"/>
                  </a:lnTo>
                  <a:lnTo>
                    <a:pt x="18310" y="1782"/>
                  </a:lnTo>
                  <a:lnTo>
                    <a:pt x="18310" y="1782"/>
                  </a:lnTo>
                  <a:lnTo>
                    <a:pt x="18348" y="1668"/>
                  </a:lnTo>
                  <a:lnTo>
                    <a:pt x="18348" y="1516"/>
                  </a:lnTo>
                  <a:lnTo>
                    <a:pt x="18348" y="1516"/>
                  </a:lnTo>
                  <a:lnTo>
                    <a:pt x="18348" y="1403"/>
                  </a:lnTo>
                  <a:lnTo>
                    <a:pt x="18329" y="1289"/>
                  </a:lnTo>
                  <a:lnTo>
                    <a:pt x="18291" y="1194"/>
                  </a:lnTo>
                  <a:lnTo>
                    <a:pt x="18253" y="1080"/>
                  </a:lnTo>
                  <a:lnTo>
                    <a:pt x="18196" y="986"/>
                  </a:lnTo>
                  <a:lnTo>
                    <a:pt x="18139" y="910"/>
                  </a:lnTo>
                  <a:lnTo>
                    <a:pt x="17988" y="739"/>
                  </a:lnTo>
                  <a:lnTo>
                    <a:pt x="17798" y="607"/>
                  </a:lnTo>
                  <a:lnTo>
                    <a:pt x="17590" y="493"/>
                  </a:lnTo>
                  <a:lnTo>
                    <a:pt x="17362" y="379"/>
                  </a:lnTo>
                  <a:lnTo>
                    <a:pt x="17097" y="303"/>
                  </a:lnTo>
                  <a:lnTo>
                    <a:pt x="16850" y="228"/>
                  </a:lnTo>
                  <a:lnTo>
                    <a:pt x="16585" y="171"/>
                  </a:lnTo>
                  <a:lnTo>
                    <a:pt x="16054" y="95"/>
                  </a:lnTo>
                  <a:lnTo>
                    <a:pt x="15581" y="38"/>
                  </a:lnTo>
                  <a:lnTo>
                    <a:pt x="15183" y="0"/>
                  </a:lnTo>
                  <a:lnTo>
                    <a:pt x="15183" y="0"/>
                  </a:lnTo>
                  <a:lnTo>
                    <a:pt x="15183"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2180943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chemeClr val="accent1"/>
        </a:solidFill>
        <a:effectLst/>
      </p:bgPr>
    </p:bg>
    <p:spTree>
      <p:nvGrpSpPr>
        <p:cNvPr id="1" name="Shape 285"/>
        <p:cNvGrpSpPr/>
        <p:nvPr/>
      </p:nvGrpSpPr>
      <p:grpSpPr>
        <a:xfrm>
          <a:off x="0" y="0"/>
          <a:ext cx="0" cy="0"/>
          <a:chOff x="0" y="0"/>
          <a:chExt cx="0" cy="0"/>
        </a:xfrm>
      </p:grpSpPr>
      <p:sp>
        <p:nvSpPr>
          <p:cNvPr id="286" name="Google Shape;286;p11"/>
          <p:cNvSpPr txBox="1">
            <a:spLocks noGrp="1"/>
          </p:cNvSpPr>
          <p:nvPr>
            <p:ph type="title" hasCustomPrompt="1"/>
          </p:nvPr>
        </p:nvSpPr>
        <p:spPr>
          <a:xfrm>
            <a:off x="1403777" y="1930184"/>
            <a:ext cx="6336600" cy="2289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5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87" name="Google Shape;287;p11"/>
          <p:cNvSpPr txBox="1">
            <a:spLocks noGrp="1"/>
          </p:cNvSpPr>
          <p:nvPr>
            <p:ph type="body" idx="1"/>
          </p:nvPr>
        </p:nvSpPr>
        <p:spPr>
          <a:xfrm>
            <a:off x="1403623" y="4440216"/>
            <a:ext cx="6336600" cy="487600"/>
          </a:xfrm>
          <a:prstGeom prst="rect">
            <a:avLst/>
          </a:prstGeom>
        </p:spPr>
        <p:txBody>
          <a:bodyPr spcFirstLastPara="1" wrap="square" lIns="91425" tIns="91425" rIns="91425" bIns="91425" anchor="ctr" anchorCtr="0">
            <a:noAutofit/>
          </a:bodyPr>
          <a:lstStyle>
            <a:lvl1pPr marL="457200" lvl="0" indent="-330200" algn="ctr">
              <a:spcBef>
                <a:spcPts val="0"/>
              </a:spcBef>
              <a:spcAft>
                <a:spcPts val="0"/>
              </a:spcAft>
              <a:buSzPts val="1600"/>
              <a:buChar char="●"/>
              <a:defRPr sz="1600"/>
            </a:lvl1pPr>
            <a:lvl2pPr marL="914400" lvl="1" indent="-330200" algn="ctr">
              <a:spcBef>
                <a:spcPts val="0"/>
              </a:spcBef>
              <a:spcAft>
                <a:spcPts val="0"/>
              </a:spcAft>
              <a:buSzPts val="1600"/>
              <a:buChar char="○"/>
              <a:defRPr/>
            </a:lvl2pPr>
            <a:lvl3pPr marL="1371600" lvl="2" indent="-330200" algn="ctr">
              <a:spcBef>
                <a:spcPts val="0"/>
              </a:spcBef>
              <a:spcAft>
                <a:spcPts val="0"/>
              </a:spcAft>
              <a:buSzPts val="1600"/>
              <a:buChar char="■"/>
              <a:defRPr/>
            </a:lvl3pPr>
            <a:lvl4pPr marL="1828800" lvl="3" indent="-330200" algn="ctr">
              <a:spcBef>
                <a:spcPts val="0"/>
              </a:spcBef>
              <a:spcAft>
                <a:spcPts val="0"/>
              </a:spcAft>
              <a:buSzPts val="1600"/>
              <a:buChar char="●"/>
              <a:defRPr/>
            </a:lvl4pPr>
            <a:lvl5pPr marL="2286000" lvl="4" indent="-330200" algn="ctr">
              <a:spcBef>
                <a:spcPts val="0"/>
              </a:spcBef>
              <a:spcAft>
                <a:spcPts val="0"/>
              </a:spcAft>
              <a:buSzPts val="1600"/>
              <a:buChar char="○"/>
              <a:defRPr/>
            </a:lvl5pPr>
            <a:lvl6pPr marL="2743200" lvl="5" indent="-330200" algn="ctr">
              <a:spcBef>
                <a:spcPts val="0"/>
              </a:spcBef>
              <a:spcAft>
                <a:spcPts val="0"/>
              </a:spcAft>
              <a:buSzPts val="1600"/>
              <a:buChar char="■"/>
              <a:defRPr/>
            </a:lvl6pPr>
            <a:lvl7pPr marL="3200400" lvl="6" indent="-330200" algn="ctr">
              <a:spcBef>
                <a:spcPts val="0"/>
              </a:spcBef>
              <a:spcAft>
                <a:spcPts val="0"/>
              </a:spcAft>
              <a:buSzPts val="1600"/>
              <a:buChar char="●"/>
              <a:defRPr/>
            </a:lvl7pPr>
            <a:lvl8pPr marL="3657600" lvl="7" indent="-330200" algn="ctr">
              <a:spcBef>
                <a:spcPts val="0"/>
              </a:spcBef>
              <a:spcAft>
                <a:spcPts val="0"/>
              </a:spcAft>
              <a:buSzPts val="1600"/>
              <a:buChar char="○"/>
              <a:defRPr/>
            </a:lvl8pPr>
            <a:lvl9pPr marL="4114800" lvl="8" indent="-330200" algn="ctr">
              <a:spcBef>
                <a:spcPts val="0"/>
              </a:spcBef>
              <a:spcAft>
                <a:spcPts val="0"/>
              </a:spcAft>
              <a:buSzPts val="1600"/>
              <a:buChar char="■"/>
              <a:defRPr/>
            </a:lvl9pPr>
          </a:lstStyle>
          <a:p>
            <a:pPr lvl="0"/>
            <a:r>
              <a:rPr lang="en-US"/>
              <a:t>Click to edit Master text styles</a:t>
            </a:r>
          </a:p>
        </p:txBody>
      </p:sp>
      <p:grpSp>
        <p:nvGrpSpPr>
          <p:cNvPr id="288" name="Google Shape;288;p11"/>
          <p:cNvGrpSpPr/>
          <p:nvPr/>
        </p:nvGrpSpPr>
        <p:grpSpPr>
          <a:xfrm rot="10800000" flipH="1">
            <a:off x="172609" y="705571"/>
            <a:ext cx="8798782" cy="5857431"/>
            <a:chOff x="296736" y="265575"/>
            <a:chExt cx="8573304" cy="4610214"/>
          </a:xfrm>
        </p:grpSpPr>
        <p:sp>
          <p:nvSpPr>
            <p:cNvPr id="289" name="Google Shape;289;p11"/>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0" name="Google Shape;290;p11"/>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1" name="Google Shape;291;p11"/>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2" name="Google Shape;292;p11"/>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3" name="Google Shape;293;p11"/>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4" name="Google Shape;294;p11"/>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5" name="Google Shape;295;p11"/>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6" name="Google Shape;296;p11"/>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7" name="Google Shape;297;p11"/>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8" name="Google Shape;298;p11"/>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9" name="Google Shape;299;p11"/>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00" name="Google Shape;300;p11"/>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01" name="Google Shape;301;p11"/>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02" name="Google Shape;302;p11"/>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03" name="Google Shape;303;p11"/>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04" name="Google Shape;304;p11"/>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05" name="Google Shape;305;p11"/>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06" name="Google Shape;306;p11"/>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8274133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07"/>
        <p:cNvGrpSpPr/>
        <p:nvPr/>
      </p:nvGrpSpPr>
      <p:grpSpPr>
        <a:xfrm>
          <a:off x="0" y="0"/>
          <a:ext cx="0" cy="0"/>
          <a:chOff x="0" y="0"/>
          <a:chExt cx="0" cy="0"/>
        </a:xfrm>
      </p:grpSpPr>
    </p:spTree>
    <p:extLst>
      <p:ext uri="{BB962C8B-B14F-4D97-AF65-F5344CB8AC3E}">
        <p14:creationId xmlns:p14="http://schemas.microsoft.com/office/powerpoint/2010/main" val="26236427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308"/>
        <p:cNvGrpSpPr/>
        <p:nvPr/>
      </p:nvGrpSpPr>
      <p:grpSpPr>
        <a:xfrm>
          <a:off x="0" y="0"/>
          <a:ext cx="0" cy="0"/>
          <a:chOff x="0" y="0"/>
          <a:chExt cx="0" cy="0"/>
        </a:xfrm>
      </p:grpSpPr>
      <p:sp>
        <p:nvSpPr>
          <p:cNvPr id="309" name="Google Shape;309;p13"/>
          <p:cNvSpPr txBox="1">
            <a:spLocks noGrp="1"/>
          </p:cNvSpPr>
          <p:nvPr>
            <p:ph type="subTitle" idx="1"/>
          </p:nvPr>
        </p:nvSpPr>
        <p:spPr>
          <a:xfrm>
            <a:off x="713225" y="1350467"/>
            <a:ext cx="3858900" cy="470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300"/>
              <a:buChar char="●"/>
              <a:defRPr sz="1300">
                <a:solidFill>
                  <a:schemeClr val="dk1"/>
                </a:solidFill>
              </a:defRPr>
            </a:lvl1pPr>
            <a:lvl2pPr lvl="1" rtl="0">
              <a:spcBef>
                <a:spcPts val="0"/>
              </a:spcBef>
              <a:spcAft>
                <a:spcPts val="0"/>
              </a:spcAft>
              <a:buClr>
                <a:schemeClr val="dk1"/>
              </a:buClr>
              <a:buSzPts val="1600"/>
              <a:buChar char="○"/>
              <a:defRPr>
                <a:solidFill>
                  <a:schemeClr val="dk1"/>
                </a:solidFill>
              </a:defRPr>
            </a:lvl2pPr>
            <a:lvl3pPr lvl="2" rtl="0">
              <a:spcBef>
                <a:spcPts val="0"/>
              </a:spcBef>
              <a:spcAft>
                <a:spcPts val="0"/>
              </a:spcAft>
              <a:buClr>
                <a:schemeClr val="dk1"/>
              </a:buClr>
              <a:buSzPts val="1600"/>
              <a:buChar char="■"/>
              <a:defRPr>
                <a:solidFill>
                  <a:schemeClr val="dk1"/>
                </a:solidFill>
              </a:defRPr>
            </a:lvl3pPr>
            <a:lvl4pPr lvl="3" rtl="0">
              <a:spcBef>
                <a:spcPts val="0"/>
              </a:spcBef>
              <a:spcAft>
                <a:spcPts val="0"/>
              </a:spcAft>
              <a:buClr>
                <a:schemeClr val="dk1"/>
              </a:buClr>
              <a:buSzPts val="1600"/>
              <a:buChar char="●"/>
              <a:defRPr>
                <a:solidFill>
                  <a:schemeClr val="dk1"/>
                </a:solidFill>
              </a:defRPr>
            </a:lvl4pPr>
            <a:lvl5pPr lvl="4" rtl="0">
              <a:spcBef>
                <a:spcPts val="0"/>
              </a:spcBef>
              <a:spcAft>
                <a:spcPts val="0"/>
              </a:spcAft>
              <a:buClr>
                <a:schemeClr val="dk1"/>
              </a:buClr>
              <a:buSzPts val="1600"/>
              <a:buChar char="○"/>
              <a:defRPr>
                <a:solidFill>
                  <a:schemeClr val="dk1"/>
                </a:solidFill>
              </a:defRPr>
            </a:lvl5pPr>
            <a:lvl6pPr lvl="5" rtl="0">
              <a:spcBef>
                <a:spcPts val="0"/>
              </a:spcBef>
              <a:spcAft>
                <a:spcPts val="0"/>
              </a:spcAft>
              <a:buClr>
                <a:schemeClr val="dk1"/>
              </a:buClr>
              <a:buSzPts val="1600"/>
              <a:buChar char="■"/>
              <a:defRPr>
                <a:solidFill>
                  <a:schemeClr val="dk1"/>
                </a:solidFill>
              </a:defRPr>
            </a:lvl6pPr>
            <a:lvl7pPr lvl="6" rtl="0">
              <a:spcBef>
                <a:spcPts val="0"/>
              </a:spcBef>
              <a:spcAft>
                <a:spcPts val="0"/>
              </a:spcAft>
              <a:buClr>
                <a:schemeClr val="dk1"/>
              </a:buClr>
              <a:buSzPts val="1600"/>
              <a:buChar char="●"/>
              <a:defRPr>
                <a:solidFill>
                  <a:schemeClr val="dk1"/>
                </a:solidFill>
              </a:defRPr>
            </a:lvl7pPr>
            <a:lvl8pPr lvl="7" rtl="0">
              <a:spcBef>
                <a:spcPts val="0"/>
              </a:spcBef>
              <a:spcAft>
                <a:spcPts val="0"/>
              </a:spcAft>
              <a:buClr>
                <a:schemeClr val="dk1"/>
              </a:buClr>
              <a:buSzPts val="1600"/>
              <a:buChar char="○"/>
              <a:defRPr>
                <a:solidFill>
                  <a:schemeClr val="dk1"/>
                </a:solidFill>
              </a:defRPr>
            </a:lvl8pPr>
            <a:lvl9pPr lvl="8" rtl="0">
              <a:spcBef>
                <a:spcPts val="0"/>
              </a:spcBef>
              <a:spcAft>
                <a:spcPts val="0"/>
              </a:spcAft>
              <a:buClr>
                <a:schemeClr val="dk1"/>
              </a:buClr>
              <a:buSzPts val="1600"/>
              <a:buChar char="■"/>
              <a:defRPr>
                <a:solidFill>
                  <a:schemeClr val="dk1"/>
                </a:solidFill>
              </a:defRPr>
            </a:lvl9pPr>
          </a:lstStyle>
          <a:p>
            <a:r>
              <a:rPr lang="en-US"/>
              <a:t>Click to edit Master subtitle style</a:t>
            </a:r>
            <a:endParaRPr/>
          </a:p>
        </p:txBody>
      </p:sp>
      <p:sp>
        <p:nvSpPr>
          <p:cNvPr id="310" name="Google Shape;310;p13"/>
          <p:cNvSpPr txBox="1">
            <a:spLocks noGrp="1"/>
          </p:cNvSpPr>
          <p:nvPr>
            <p:ph type="subTitle" idx="2"/>
          </p:nvPr>
        </p:nvSpPr>
        <p:spPr>
          <a:xfrm>
            <a:off x="4572025" y="1350467"/>
            <a:ext cx="3858900" cy="470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300"/>
              <a:buChar char="●"/>
              <a:defRPr sz="1300">
                <a:solidFill>
                  <a:schemeClr val="dk1"/>
                </a:solidFill>
              </a:defRPr>
            </a:lvl1pPr>
            <a:lvl2pPr lvl="1" rtl="0">
              <a:spcBef>
                <a:spcPts val="0"/>
              </a:spcBef>
              <a:spcAft>
                <a:spcPts val="0"/>
              </a:spcAft>
              <a:buClr>
                <a:schemeClr val="dk1"/>
              </a:buClr>
              <a:buSzPts val="1600"/>
              <a:buChar char="○"/>
              <a:defRPr>
                <a:solidFill>
                  <a:schemeClr val="dk1"/>
                </a:solidFill>
              </a:defRPr>
            </a:lvl2pPr>
            <a:lvl3pPr lvl="2" rtl="0">
              <a:spcBef>
                <a:spcPts val="0"/>
              </a:spcBef>
              <a:spcAft>
                <a:spcPts val="0"/>
              </a:spcAft>
              <a:buClr>
                <a:schemeClr val="dk1"/>
              </a:buClr>
              <a:buSzPts val="1600"/>
              <a:buChar char="■"/>
              <a:defRPr>
                <a:solidFill>
                  <a:schemeClr val="dk1"/>
                </a:solidFill>
              </a:defRPr>
            </a:lvl3pPr>
            <a:lvl4pPr lvl="3" rtl="0">
              <a:spcBef>
                <a:spcPts val="0"/>
              </a:spcBef>
              <a:spcAft>
                <a:spcPts val="0"/>
              </a:spcAft>
              <a:buClr>
                <a:schemeClr val="dk1"/>
              </a:buClr>
              <a:buSzPts val="1600"/>
              <a:buChar char="●"/>
              <a:defRPr>
                <a:solidFill>
                  <a:schemeClr val="dk1"/>
                </a:solidFill>
              </a:defRPr>
            </a:lvl4pPr>
            <a:lvl5pPr lvl="4" rtl="0">
              <a:spcBef>
                <a:spcPts val="0"/>
              </a:spcBef>
              <a:spcAft>
                <a:spcPts val="0"/>
              </a:spcAft>
              <a:buClr>
                <a:schemeClr val="dk1"/>
              </a:buClr>
              <a:buSzPts val="1600"/>
              <a:buChar char="○"/>
              <a:defRPr>
                <a:solidFill>
                  <a:schemeClr val="dk1"/>
                </a:solidFill>
              </a:defRPr>
            </a:lvl5pPr>
            <a:lvl6pPr lvl="5" rtl="0">
              <a:spcBef>
                <a:spcPts val="0"/>
              </a:spcBef>
              <a:spcAft>
                <a:spcPts val="0"/>
              </a:spcAft>
              <a:buClr>
                <a:schemeClr val="dk1"/>
              </a:buClr>
              <a:buSzPts val="1600"/>
              <a:buChar char="■"/>
              <a:defRPr>
                <a:solidFill>
                  <a:schemeClr val="dk1"/>
                </a:solidFill>
              </a:defRPr>
            </a:lvl6pPr>
            <a:lvl7pPr lvl="6" rtl="0">
              <a:spcBef>
                <a:spcPts val="0"/>
              </a:spcBef>
              <a:spcAft>
                <a:spcPts val="0"/>
              </a:spcAft>
              <a:buClr>
                <a:schemeClr val="dk1"/>
              </a:buClr>
              <a:buSzPts val="1600"/>
              <a:buChar char="●"/>
              <a:defRPr>
                <a:solidFill>
                  <a:schemeClr val="dk1"/>
                </a:solidFill>
              </a:defRPr>
            </a:lvl7pPr>
            <a:lvl8pPr lvl="7" rtl="0">
              <a:spcBef>
                <a:spcPts val="0"/>
              </a:spcBef>
              <a:spcAft>
                <a:spcPts val="0"/>
              </a:spcAft>
              <a:buClr>
                <a:schemeClr val="dk1"/>
              </a:buClr>
              <a:buSzPts val="1600"/>
              <a:buChar char="○"/>
              <a:defRPr>
                <a:solidFill>
                  <a:schemeClr val="dk1"/>
                </a:solidFill>
              </a:defRPr>
            </a:lvl8pPr>
            <a:lvl9pPr lvl="8" rtl="0">
              <a:spcBef>
                <a:spcPts val="0"/>
              </a:spcBef>
              <a:spcAft>
                <a:spcPts val="0"/>
              </a:spcAft>
              <a:buClr>
                <a:schemeClr val="dk1"/>
              </a:buClr>
              <a:buSzPts val="1600"/>
              <a:buChar char="■"/>
              <a:defRPr>
                <a:solidFill>
                  <a:schemeClr val="dk1"/>
                </a:solidFill>
              </a:defRPr>
            </a:lvl9pPr>
          </a:lstStyle>
          <a:p>
            <a:r>
              <a:rPr lang="en-US"/>
              <a:t>Click to edit Master subtitle style</a:t>
            </a:r>
            <a:endParaRPr/>
          </a:p>
        </p:txBody>
      </p:sp>
      <p:grpSp>
        <p:nvGrpSpPr>
          <p:cNvPr id="311" name="Google Shape;311;p13"/>
          <p:cNvGrpSpPr/>
          <p:nvPr/>
        </p:nvGrpSpPr>
        <p:grpSpPr>
          <a:xfrm rot="10800000" flipH="1">
            <a:off x="172609" y="705571"/>
            <a:ext cx="8798782" cy="5857431"/>
            <a:chOff x="296736" y="265575"/>
            <a:chExt cx="8573304" cy="4610214"/>
          </a:xfrm>
        </p:grpSpPr>
        <p:sp>
          <p:nvSpPr>
            <p:cNvPr id="312" name="Google Shape;312;p13"/>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13" name="Google Shape;313;p13"/>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14" name="Google Shape;314;p13"/>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15" name="Google Shape;315;p13"/>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16" name="Google Shape;316;p13"/>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17" name="Google Shape;317;p13"/>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18" name="Google Shape;318;p13"/>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19" name="Google Shape;319;p13"/>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20" name="Google Shape;320;p13"/>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21" name="Google Shape;321;p13"/>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22" name="Google Shape;322;p13"/>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23" name="Google Shape;323;p13"/>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24" name="Google Shape;324;p13"/>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25" name="Google Shape;325;p13"/>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26" name="Google Shape;326;p13"/>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27" name="Google Shape;327;p13"/>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28" name="Google Shape;328;p13"/>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29" name="Google Shape;329;p13"/>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330" name="Google Shape;330;p13"/>
          <p:cNvGrpSpPr/>
          <p:nvPr/>
        </p:nvGrpSpPr>
        <p:grpSpPr>
          <a:xfrm>
            <a:off x="8153630" y="-142198"/>
            <a:ext cx="1092881" cy="2835564"/>
            <a:chOff x="605795" y="3348113"/>
            <a:chExt cx="803530" cy="1563615"/>
          </a:xfrm>
        </p:grpSpPr>
        <p:sp>
          <p:nvSpPr>
            <p:cNvPr id="331" name="Google Shape;331;p13"/>
            <p:cNvSpPr/>
            <p:nvPr/>
          </p:nvSpPr>
          <p:spPr>
            <a:xfrm>
              <a:off x="605795" y="4433603"/>
              <a:ext cx="349225" cy="478125"/>
            </a:xfrm>
            <a:custGeom>
              <a:avLst/>
              <a:gdLst/>
              <a:ahLst/>
              <a:cxnLst/>
              <a:rect l="l" t="t" r="r" b="b"/>
              <a:pathLst>
                <a:path w="13969" h="19125" extrusionOk="0">
                  <a:moveTo>
                    <a:pt x="7657" y="417"/>
                  </a:moveTo>
                  <a:lnTo>
                    <a:pt x="8188" y="834"/>
                  </a:lnTo>
                  <a:lnTo>
                    <a:pt x="8017" y="1005"/>
                  </a:lnTo>
                  <a:lnTo>
                    <a:pt x="7809" y="1176"/>
                  </a:lnTo>
                  <a:lnTo>
                    <a:pt x="7771" y="1213"/>
                  </a:lnTo>
                  <a:lnTo>
                    <a:pt x="7714" y="1232"/>
                  </a:lnTo>
                  <a:lnTo>
                    <a:pt x="7581" y="1251"/>
                  </a:lnTo>
                  <a:lnTo>
                    <a:pt x="7411" y="1232"/>
                  </a:lnTo>
                  <a:lnTo>
                    <a:pt x="7259" y="1195"/>
                  </a:lnTo>
                  <a:lnTo>
                    <a:pt x="6937" y="1100"/>
                  </a:lnTo>
                  <a:lnTo>
                    <a:pt x="7657" y="417"/>
                  </a:lnTo>
                  <a:close/>
                  <a:moveTo>
                    <a:pt x="10500" y="342"/>
                  </a:moveTo>
                  <a:lnTo>
                    <a:pt x="10614" y="361"/>
                  </a:lnTo>
                  <a:lnTo>
                    <a:pt x="10747" y="380"/>
                  </a:lnTo>
                  <a:lnTo>
                    <a:pt x="10823" y="398"/>
                  </a:lnTo>
                  <a:lnTo>
                    <a:pt x="10898" y="436"/>
                  </a:lnTo>
                  <a:lnTo>
                    <a:pt x="10955" y="474"/>
                  </a:lnTo>
                  <a:lnTo>
                    <a:pt x="10993" y="512"/>
                  </a:lnTo>
                  <a:lnTo>
                    <a:pt x="11069" y="626"/>
                  </a:lnTo>
                  <a:lnTo>
                    <a:pt x="11107" y="759"/>
                  </a:lnTo>
                  <a:lnTo>
                    <a:pt x="11126" y="910"/>
                  </a:lnTo>
                  <a:lnTo>
                    <a:pt x="11126" y="1043"/>
                  </a:lnTo>
                  <a:lnTo>
                    <a:pt x="11145" y="1346"/>
                  </a:lnTo>
                  <a:lnTo>
                    <a:pt x="11221" y="1725"/>
                  </a:lnTo>
                  <a:lnTo>
                    <a:pt x="11221" y="1725"/>
                  </a:lnTo>
                  <a:lnTo>
                    <a:pt x="11069" y="1630"/>
                  </a:lnTo>
                  <a:lnTo>
                    <a:pt x="10917" y="1536"/>
                  </a:lnTo>
                  <a:lnTo>
                    <a:pt x="10747" y="1441"/>
                  </a:lnTo>
                  <a:lnTo>
                    <a:pt x="10652" y="1422"/>
                  </a:lnTo>
                  <a:lnTo>
                    <a:pt x="10576" y="1403"/>
                  </a:lnTo>
                  <a:lnTo>
                    <a:pt x="10424" y="342"/>
                  </a:lnTo>
                  <a:close/>
                  <a:moveTo>
                    <a:pt x="10121" y="493"/>
                  </a:moveTo>
                  <a:lnTo>
                    <a:pt x="10254" y="1479"/>
                  </a:lnTo>
                  <a:lnTo>
                    <a:pt x="10102" y="1555"/>
                  </a:lnTo>
                  <a:lnTo>
                    <a:pt x="9932" y="1649"/>
                  </a:lnTo>
                  <a:lnTo>
                    <a:pt x="9628" y="1858"/>
                  </a:lnTo>
                  <a:lnTo>
                    <a:pt x="9553" y="1706"/>
                  </a:lnTo>
                  <a:lnTo>
                    <a:pt x="9496" y="1536"/>
                  </a:lnTo>
                  <a:lnTo>
                    <a:pt x="9515" y="1517"/>
                  </a:lnTo>
                  <a:lnTo>
                    <a:pt x="9534" y="1460"/>
                  </a:lnTo>
                  <a:lnTo>
                    <a:pt x="9553" y="1422"/>
                  </a:lnTo>
                  <a:lnTo>
                    <a:pt x="9553" y="1365"/>
                  </a:lnTo>
                  <a:lnTo>
                    <a:pt x="9534" y="1327"/>
                  </a:lnTo>
                  <a:lnTo>
                    <a:pt x="9496" y="1289"/>
                  </a:lnTo>
                  <a:lnTo>
                    <a:pt x="9458" y="1270"/>
                  </a:lnTo>
                  <a:lnTo>
                    <a:pt x="9401" y="1251"/>
                  </a:lnTo>
                  <a:lnTo>
                    <a:pt x="9401" y="1157"/>
                  </a:lnTo>
                  <a:lnTo>
                    <a:pt x="9401" y="1062"/>
                  </a:lnTo>
                  <a:lnTo>
                    <a:pt x="9420" y="986"/>
                  </a:lnTo>
                  <a:lnTo>
                    <a:pt x="9458" y="910"/>
                  </a:lnTo>
                  <a:lnTo>
                    <a:pt x="9515" y="834"/>
                  </a:lnTo>
                  <a:lnTo>
                    <a:pt x="9591" y="778"/>
                  </a:lnTo>
                  <a:lnTo>
                    <a:pt x="9685" y="721"/>
                  </a:lnTo>
                  <a:lnTo>
                    <a:pt x="9799" y="683"/>
                  </a:lnTo>
                  <a:lnTo>
                    <a:pt x="9894" y="645"/>
                  </a:lnTo>
                  <a:lnTo>
                    <a:pt x="10008" y="588"/>
                  </a:lnTo>
                  <a:lnTo>
                    <a:pt x="10121" y="493"/>
                  </a:lnTo>
                  <a:close/>
                  <a:moveTo>
                    <a:pt x="4966" y="1574"/>
                  </a:moveTo>
                  <a:lnTo>
                    <a:pt x="5099" y="1593"/>
                  </a:lnTo>
                  <a:lnTo>
                    <a:pt x="5364" y="1649"/>
                  </a:lnTo>
                  <a:lnTo>
                    <a:pt x="4852" y="2464"/>
                  </a:lnTo>
                  <a:lnTo>
                    <a:pt x="4682" y="2370"/>
                  </a:lnTo>
                  <a:lnTo>
                    <a:pt x="4511" y="2275"/>
                  </a:lnTo>
                  <a:lnTo>
                    <a:pt x="4321" y="2218"/>
                  </a:lnTo>
                  <a:lnTo>
                    <a:pt x="4132" y="2142"/>
                  </a:lnTo>
                  <a:lnTo>
                    <a:pt x="4189" y="2010"/>
                  </a:lnTo>
                  <a:lnTo>
                    <a:pt x="4246" y="1896"/>
                  </a:lnTo>
                  <a:lnTo>
                    <a:pt x="4359" y="1763"/>
                  </a:lnTo>
                  <a:lnTo>
                    <a:pt x="4492" y="1668"/>
                  </a:lnTo>
                  <a:lnTo>
                    <a:pt x="4568" y="1612"/>
                  </a:lnTo>
                  <a:lnTo>
                    <a:pt x="4663" y="1593"/>
                  </a:lnTo>
                  <a:lnTo>
                    <a:pt x="4738" y="1574"/>
                  </a:lnTo>
                  <a:close/>
                  <a:moveTo>
                    <a:pt x="10576" y="1782"/>
                  </a:moveTo>
                  <a:lnTo>
                    <a:pt x="10652" y="1801"/>
                  </a:lnTo>
                  <a:lnTo>
                    <a:pt x="10728" y="1820"/>
                  </a:lnTo>
                  <a:lnTo>
                    <a:pt x="11145" y="2066"/>
                  </a:lnTo>
                  <a:lnTo>
                    <a:pt x="11164" y="2085"/>
                  </a:lnTo>
                  <a:lnTo>
                    <a:pt x="11164" y="2123"/>
                  </a:lnTo>
                  <a:lnTo>
                    <a:pt x="11126" y="2180"/>
                  </a:lnTo>
                  <a:lnTo>
                    <a:pt x="11050" y="2275"/>
                  </a:lnTo>
                  <a:lnTo>
                    <a:pt x="10974" y="2351"/>
                  </a:lnTo>
                  <a:lnTo>
                    <a:pt x="10785" y="2521"/>
                  </a:lnTo>
                  <a:lnTo>
                    <a:pt x="10690" y="2597"/>
                  </a:lnTo>
                  <a:lnTo>
                    <a:pt x="10671" y="2616"/>
                  </a:lnTo>
                  <a:lnTo>
                    <a:pt x="10273" y="2389"/>
                  </a:lnTo>
                  <a:lnTo>
                    <a:pt x="10026" y="2256"/>
                  </a:lnTo>
                  <a:lnTo>
                    <a:pt x="9894" y="2199"/>
                  </a:lnTo>
                  <a:lnTo>
                    <a:pt x="9761" y="2161"/>
                  </a:lnTo>
                  <a:lnTo>
                    <a:pt x="10026" y="1972"/>
                  </a:lnTo>
                  <a:lnTo>
                    <a:pt x="10178" y="1877"/>
                  </a:lnTo>
                  <a:lnTo>
                    <a:pt x="10330" y="1820"/>
                  </a:lnTo>
                  <a:lnTo>
                    <a:pt x="10368" y="1839"/>
                  </a:lnTo>
                  <a:lnTo>
                    <a:pt x="10424" y="1858"/>
                  </a:lnTo>
                  <a:lnTo>
                    <a:pt x="10519" y="1839"/>
                  </a:lnTo>
                  <a:lnTo>
                    <a:pt x="10576" y="1782"/>
                  </a:lnTo>
                  <a:close/>
                  <a:moveTo>
                    <a:pt x="6842" y="1422"/>
                  </a:moveTo>
                  <a:lnTo>
                    <a:pt x="7164" y="1517"/>
                  </a:lnTo>
                  <a:lnTo>
                    <a:pt x="7316" y="1555"/>
                  </a:lnTo>
                  <a:lnTo>
                    <a:pt x="7468" y="1574"/>
                  </a:lnTo>
                  <a:lnTo>
                    <a:pt x="7619" y="2332"/>
                  </a:lnTo>
                  <a:lnTo>
                    <a:pt x="7714" y="2749"/>
                  </a:lnTo>
                  <a:lnTo>
                    <a:pt x="7752" y="2843"/>
                  </a:lnTo>
                  <a:lnTo>
                    <a:pt x="7506" y="2862"/>
                  </a:lnTo>
                  <a:lnTo>
                    <a:pt x="7430" y="2881"/>
                  </a:lnTo>
                  <a:lnTo>
                    <a:pt x="7392" y="2938"/>
                  </a:lnTo>
                  <a:lnTo>
                    <a:pt x="7316" y="2938"/>
                  </a:lnTo>
                  <a:lnTo>
                    <a:pt x="7335" y="2900"/>
                  </a:lnTo>
                  <a:lnTo>
                    <a:pt x="7335" y="2843"/>
                  </a:lnTo>
                  <a:lnTo>
                    <a:pt x="7316" y="2654"/>
                  </a:lnTo>
                  <a:lnTo>
                    <a:pt x="7259" y="2483"/>
                  </a:lnTo>
                  <a:lnTo>
                    <a:pt x="7183" y="2294"/>
                  </a:lnTo>
                  <a:lnTo>
                    <a:pt x="7108" y="2123"/>
                  </a:lnTo>
                  <a:lnTo>
                    <a:pt x="7013" y="1953"/>
                  </a:lnTo>
                  <a:lnTo>
                    <a:pt x="6937" y="1763"/>
                  </a:lnTo>
                  <a:lnTo>
                    <a:pt x="6880" y="1593"/>
                  </a:lnTo>
                  <a:lnTo>
                    <a:pt x="6842" y="1422"/>
                  </a:lnTo>
                  <a:close/>
                  <a:moveTo>
                    <a:pt x="6558" y="2066"/>
                  </a:moveTo>
                  <a:lnTo>
                    <a:pt x="6766" y="2085"/>
                  </a:lnTo>
                  <a:lnTo>
                    <a:pt x="6842" y="2275"/>
                  </a:lnTo>
                  <a:lnTo>
                    <a:pt x="6918" y="2464"/>
                  </a:lnTo>
                  <a:lnTo>
                    <a:pt x="6975" y="2654"/>
                  </a:lnTo>
                  <a:lnTo>
                    <a:pt x="7013" y="2843"/>
                  </a:lnTo>
                  <a:lnTo>
                    <a:pt x="7013" y="2900"/>
                  </a:lnTo>
                  <a:lnTo>
                    <a:pt x="7032" y="2938"/>
                  </a:lnTo>
                  <a:lnTo>
                    <a:pt x="7070" y="2976"/>
                  </a:lnTo>
                  <a:lnTo>
                    <a:pt x="7108" y="2995"/>
                  </a:lnTo>
                  <a:lnTo>
                    <a:pt x="6501" y="3128"/>
                  </a:lnTo>
                  <a:lnTo>
                    <a:pt x="6368" y="2616"/>
                  </a:lnTo>
                  <a:lnTo>
                    <a:pt x="6236" y="2104"/>
                  </a:lnTo>
                  <a:lnTo>
                    <a:pt x="6406" y="2085"/>
                  </a:lnTo>
                  <a:lnTo>
                    <a:pt x="6558" y="2066"/>
                  </a:lnTo>
                  <a:close/>
                  <a:moveTo>
                    <a:pt x="8321" y="1176"/>
                  </a:moveTo>
                  <a:lnTo>
                    <a:pt x="8643" y="2218"/>
                  </a:lnTo>
                  <a:lnTo>
                    <a:pt x="8927" y="3260"/>
                  </a:lnTo>
                  <a:lnTo>
                    <a:pt x="8851" y="3147"/>
                  </a:lnTo>
                  <a:lnTo>
                    <a:pt x="8776" y="3033"/>
                  </a:lnTo>
                  <a:lnTo>
                    <a:pt x="8719" y="2976"/>
                  </a:lnTo>
                  <a:lnTo>
                    <a:pt x="8643" y="2938"/>
                  </a:lnTo>
                  <a:lnTo>
                    <a:pt x="8472" y="2862"/>
                  </a:lnTo>
                  <a:lnTo>
                    <a:pt x="8302" y="2843"/>
                  </a:lnTo>
                  <a:lnTo>
                    <a:pt x="8112" y="2825"/>
                  </a:lnTo>
                  <a:lnTo>
                    <a:pt x="8093" y="2825"/>
                  </a:lnTo>
                  <a:lnTo>
                    <a:pt x="8093" y="2806"/>
                  </a:lnTo>
                  <a:lnTo>
                    <a:pt x="8036" y="2673"/>
                  </a:lnTo>
                  <a:lnTo>
                    <a:pt x="7979" y="2502"/>
                  </a:lnTo>
                  <a:lnTo>
                    <a:pt x="7904" y="2180"/>
                  </a:lnTo>
                  <a:lnTo>
                    <a:pt x="7790" y="1536"/>
                  </a:lnTo>
                  <a:lnTo>
                    <a:pt x="7942" y="1460"/>
                  </a:lnTo>
                  <a:lnTo>
                    <a:pt x="8074" y="1384"/>
                  </a:lnTo>
                  <a:lnTo>
                    <a:pt x="8207" y="1270"/>
                  </a:lnTo>
                  <a:lnTo>
                    <a:pt x="8321" y="1176"/>
                  </a:lnTo>
                  <a:close/>
                  <a:moveTo>
                    <a:pt x="9155" y="1574"/>
                  </a:moveTo>
                  <a:lnTo>
                    <a:pt x="9249" y="1839"/>
                  </a:lnTo>
                  <a:lnTo>
                    <a:pt x="9382" y="2085"/>
                  </a:lnTo>
                  <a:lnTo>
                    <a:pt x="9420" y="2142"/>
                  </a:lnTo>
                  <a:lnTo>
                    <a:pt x="9458" y="2161"/>
                  </a:lnTo>
                  <a:lnTo>
                    <a:pt x="9401" y="2199"/>
                  </a:lnTo>
                  <a:lnTo>
                    <a:pt x="9363" y="2256"/>
                  </a:lnTo>
                  <a:lnTo>
                    <a:pt x="9325" y="2351"/>
                  </a:lnTo>
                  <a:lnTo>
                    <a:pt x="9287" y="2483"/>
                  </a:lnTo>
                  <a:lnTo>
                    <a:pt x="9287" y="2616"/>
                  </a:lnTo>
                  <a:lnTo>
                    <a:pt x="9306" y="2768"/>
                  </a:lnTo>
                  <a:lnTo>
                    <a:pt x="9325" y="3071"/>
                  </a:lnTo>
                  <a:lnTo>
                    <a:pt x="9344" y="3317"/>
                  </a:lnTo>
                  <a:lnTo>
                    <a:pt x="9363" y="3658"/>
                  </a:lnTo>
                  <a:lnTo>
                    <a:pt x="9363" y="3658"/>
                  </a:lnTo>
                  <a:lnTo>
                    <a:pt x="9098" y="2616"/>
                  </a:lnTo>
                  <a:lnTo>
                    <a:pt x="8794" y="1574"/>
                  </a:lnTo>
                  <a:close/>
                  <a:moveTo>
                    <a:pt x="12320" y="1915"/>
                  </a:moveTo>
                  <a:lnTo>
                    <a:pt x="12490" y="1972"/>
                  </a:lnTo>
                  <a:lnTo>
                    <a:pt x="12642" y="2028"/>
                  </a:lnTo>
                  <a:lnTo>
                    <a:pt x="12794" y="2123"/>
                  </a:lnTo>
                  <a:lnTo>
                    <a:pt x="12718" y="2256"/>
                  </a:lnTo>
                  <a:lnTo>
                    <a:pt x="12642" y="2389"/>
                  </a:lnTo>
                  <a:lnTo>
                    <a:pt x="12528" y="2692"/>
                  </a:lnTo>
                  <a:lnTo>
                    <a:pt x="12377" y="3071"/>
                  </a:lnTo>
                  <a:lnTo>
                    <a:pt x="12206" y="3431"/>
                  </a:lnTo>
                  <a:lnTo>
                    <a:pt x="12017" y="3810"/>
                  </a:lnTo>
                  <a:lnTo>
                    <a:pt x="11827" y="4170"/>
                  </a:lnTo>
                  <a:lnTo>
                    <a:pt x="11808" y="3848"/>
                  </a:lnTo>
                  <a:lnTo>
                    <a:pt x="11808" y="3526"/>
                  </a:lnTo>
                  <a:lnTo>
                    <a:pt x="11789" y="3185"/>
                  </a:lnTo>
                  <a:lnTo>
                    <a:pt x="11770" y="2843"/>
                  </a:lnTo>
                  <a:lnTo>
                    <a:pt x="11808" y="2843"/>
                  </a:lnTo>
                  <a:lnTo>
                    <a:pt x="11846" y="2825"/>
                  </a:lnTo>
                  <a:lnTo>
                    <a:pt x="11865" y="2787"/>
                  </a:lnTo>
                  <a:lnTo>
                    <a:pt x="11903" y="2768"/>
                  </a:lnTo>
                  <a:lnTo>
                    <a:pt x="11922" y="2730"/>
                  </a:lnTo>
                  <a:lnTo>
                    <a:pt x="12017" y="2313"/>
                  </a:lnTo>
                  <a:lnTo>
                    <a:pt x="12149" y="1915"/>
                  </a:lnTo>
                  <a:close/>
                  <a:moveTo>
                    <a:pt x="5686" y="1725"/>
                  </a:moveTo>
                  <a:lnTo>
                    <a:pt x="5838" y="1744"/>
                  </a:lnTo>
                  <a:lnTo>
                    <a:pt x="5989" y="2483"/>
                  </a:lnTo>
                  <a:lnTo>
                    <a:pt x="6179" y="3204"/>
                  </a:lnTo>
                  <a:lnTo>
                    <a:pt x="6122" y="3242"/>
                  </a:lnTo>
                  <a:lnTo>
                    <a:pt x="6103" y="3279"/>
                  </a:lnTo>
                  <a:lnTo>
                    <a:pt x="6084" y="3336"/>
                  </a:lnTo>
                  <a:lnTo>
                    <a:pt x="6084" y="3393"/>
                  </a:lnTo>
                  <a:lnTo>
                    <a:pt x="6122" y="3640"/>
                  </a:lnTo>
                  <a:lnTo>
                    <a:pt x="6198" y="3886"/>
                  </a:lnTo>
                  <a:lnTo>
                    <a:pt x="6350" y="4341"/>
                  </a:lnTo>
                  <a:lnTo>
                    <a:pt x="5762" y="4227"/>
                  </a:lnTo>
                  <a:lnTo>
                    <a:pt x="5705" y="4227"/>
                  </a:lnTo>
                  <a:lnTo>
                    <a:pt x="5061" y="2749"/>
                  </a:lnTo>
                  <a:lnTo>
                    <a:pt x="5667" y="1782"/>
                  </a:lnTo>
                  <a:lnTo>
                    <a:pt x="5686" y="1725"/>
                  </a:lnTo>
                  <a:close/>
                  <a:moveTo>
                    <a:pt x="9060" y="3848"/>
                  </a:moveTo>
                  <a:lnTo>
                    <a:pt x="9230" y="4530"/>
                  </a:lnTo>
                  <a:lnTo>
                    <a:pt x="9136" y="4265"/>
                  </a:lnTo>
                  <a:lnTo>
                    <a:pt x="9098" y="4057"/>
                  </a:lnTo>
                  <a:lnTo>
                    <a:pt x="9060" y="3848"/>
                  </a:lnTo>
                  <a:close/>
                  <a:moveTo>
                    <a:pt x="2199" y="4682"/>
                  </a:moveTo>
                  <a:lnTo>
                    <a:pt x="2331" y="5307"/>
                  </a:lnTo>
                  <a:lnTo>
                    <a:pt x="2293" y="5307"/>
                  </a:lnTo>
                  <a:lnTo>
                    <a:pt x="2104" y="5383"/>
                  </a:lnTo>
                  <a:lnTo>
                    <a:pt x="2047" y="5232"/>
                  </a:lnTo>
                  <a:lnTo>
                    <a:pt x="1971" y="5080"/>
                  </a:lnTo>
                  <a:lnTo>
                    <a:pt x="1876" y="4947"/>
                  </a:lnTo>
                  <a:lnTo>
                    <a:pt x="1782" y="4815"/>
                  </a:lnTo>
                  <a:lnTo>
                    <a:pt x="2066" y="4777"/>
                  </a:lnTo>
                  <a:lnTo>
                    <a:pt x="2123" y="4758"/>
                  </a:lnTo>
                  <a:lnTo>
                    <a:pt x="2161" y="4739"/>
                  </a:lnTo>
                  <a:lnTo>
                    <a:pt x="2199" y="4682"/>
                  </a:lnTo>
                  <a:close/>
                  <a:moveTo>
                    <a:pt x="13286" y="2427"/>
                  </a:moveTo>
                  <a:lnTo>
                    <a:pt x="13381" y="2464"/>
                  </a:lnTo>
                  <a:lnTo>
                    <a:pt x="13495" y="2540"/>
                  </a:lnTo>
                  <a:lnTo>
                    <a:pt x="13533" y="2578"/>
                  </a:lnTo>
                  <a:lnTo>
                    <a:pt x="13552" y="2635"/>
                  </a:lnTo>
                  <a:lnTo>
                    <a:pt x="13552" y="2711"/>
                  </a:lnTo>
                  <a:lnTo>
                    <a:pt x="13533" y="2806"/>
                  </a:lnTo>
                  <a:lnTo>
                    <a:pt x="13476" y="2900"/>
                  </a:lnTo>
                  <a:lnTo>
                    <a:pt x="13419" y="2995"/>
                  </a:lnTo>
                  <a:lnTo>
                    <a:pt x="13343" y="3090"/>
                  </a:lnTo>
                  <a:lnTo>
                    <a:pt x="13268" y="3204"/>
                  </a:lnTo>
                  <a:lnTo>
                    <a:pt x="13078" y="3602"/>
                  </a:lnTo>
                  <a:lnTo>
                    <a:pt x="12926" y="4000"/>
                  </a:lnTo>
                  <a:lnTo>
                    <a:pt x="12775" y="4417"/>
                  </a:lnTo>
                  <a:lnTo>
                    <a:pt x="12623" y="4853"/>
                  </a:lnTo>
                  <a:lnTo>
                    <a:pt x="12377" y="5724"/>
                  </a:lnTo>
                  <a:lnTo>
                    <a:pt x="12149" y="6577"/>
                  </a:lnTo>
                  <a:lnTo>
                    <a:pt x="12130" y="6577"/>
                  </a:lnTo>
                  <a:lnTo>
                    <a:pt x="12092" y="6350"/>
                  </a:lnTo>
                  <a:lnTo>
                    <a:pt x="12073" y="6103"/>
                  </a:lnTo>
                  <a:lnTo>
                    <a:pt x="12036" y="5611"/>
                  </a:lnTo>
                  <a:lnTo>
                    <a:pt x="11998" y="5137"/>
                  </a:lnTo>
                  <a:lnTo>
                    <a:pt x="11979" y="4890"/>
                  </a:lnTo>
                  <a:lnTo>
                    <a:pt x="11922" y="4644"/>
                  </a:lnTo>
                  <a:lnTo>
                    <a:pt x="11960" y="4606"/>
                  </a:lnTo>
                  <a:lnTo>
                    <a:pt x="12168" y="4227"/>
                  </a:lnTo>
                  <a:lnTo>
                    <a:pt x="12358" y="3848"/>
                  </a:lnTo>
                  <a:lnTo>
                    <a:pt x="12547" y="3469"/>
                  </a:lnTo>
                  <a:lnTo>
                    <a:pt x="12718" y="3071"/>
                  </a:lnTo>
                  <a:lnTo>
                    <a:pt x="12794" y="2900"/>
                  </a:lnTo>
                  <a:lnTo>
                    <a:pt x="12888" y="2692"/>
                  </a:lnTo>
                  <a:lnTo>
                    <a:pt x="12945" y="2578"/>
                  </a:lnTo>
                  <a:lnTo>
                    <a:pt x="13021" y="2502"/>
                  </a:lnTo>
                  <a:lnTo>
                    <a:pt x="13116" y="2445"/>
                  </a:lnTo>
                  <a:lnTo>
                    <a:pt x="13211" y="2427"/>
                  </a:lnTo>
                  <a:close/>
                  <a:moveTo>
                    <a:pt x="4132" y="2483"/>
                  </a:moveTo>
                  <a:lnTo>
                    <a:pt x="4303" y="2559"/>
                  </a:lnTo>
                  <a:lnTo>
                    <a:pt x="4454" y="2616"/>
                  </a:lnTo>
                  <a:lnTo>
                    <a:pt x="4625" y="2711"/>
                  </a:lnTo>
                  <a:lnTo>
                    <a:pt x="4776" y="2806"/>
                  </a:lnTo>
                  <a:lnTo>
                    <a:pt x="4757" y="2862"/>
                  </a:lnTo>
                  <a:lnTo>
                    <a:pt x="4776" y="2919"/>
                  </a:lnTo>
                  <a:lnTo>
                    <a:pt x="5535" y="4644"/>
                  </a:lnTo>
                  <a:lnTo>
                    <a:pt x="5535" y="4663"/>
                  </a:lnTo>
                  <a:lnTo>
                    <a:pt x="5497" y="5232"/>
                  </a:lnTo>
                  <a:lnTo>
                    <a:pt x="5440" y="5781"/>
                  </a:lnTo>
                  <a:lnTo>
                    <a:pt x="5364" y="6331"/>
                  </a:lnTo>
                  <a:lnTo>
                    <a:pt x="5269" y="6900"/>
                  </a:lnTo>
                  <a:lnTo>
                    <a:pt x="5193" y="5914"/>
                  </a:lnTo>
                  <a:lnTo>
                    <a:pt x="5099" y="4947"/>
                  </a:lnTo>
                  <a:lnTo>
                    <a:pt x="5061" y="4379"/>
                  </a:lnTo>
                  <a:lnTo>
                    <a:pt x="5042" y="4208"/>
                  </a:lnTo>
                  <a:lnTo>
                    <a:pt x="5023" y="4075"/>
                  </a:lnTo>
                  <a:lnTo>
                    <a:pt x="4985" y="3943"/>
                  </a:lnTo>
                  <a:lnTo>
                    <a:pt x="4928" y="3867"/>
                  </a:lnTo>
                  <a:lnTo>
                    <a:pt x="4814" y="3772"/>
                  </a:lnTo>
                  <a:lnTo>
                    <a:pt x="4663" y="3696"/>
                  </a:lnTo>
                  <a:lnTo>
                    <a:pt x="4682" y="3621"/>
                  </a:lnTo>
                  <a:lnTo>
                    <a:pt x="4663" y="3583"/>
                  </a:lnTo>
                  <a:lnTo>
                    <a:pt x="4644" y="3545"/>
                  </a:lnTo>
                  <a:lnTo>
                    <a:pt x="4473" y="3317"/>
                  </a:lnTo>
                  <a:lnTo>
                    <a:pt x="4321" y="3052"/>
                  </a:lnTo>
                  <a:lnTo>
                    <a:pt x="4189" y="2768"/>
                  </a:lnTo>
                  <a:lnTo>
                    <a:pt x="4151" y="2635"/>
                  </a:lnTo>
                  <a:lnTo>
                    <a:pt x="4132" y="2483"/>
                  </a:lnTo>
                  <a:close/>
                  <a:moveTo>
                    <a:pt x="11315" y="2502"/>
                  </a:moveTo>
                  <a:lnTo>
                    <a:pt x="11334" y="2521"/>
                  </a:lnTo>
                  <a:lnTo>
                    <a:pt x="11372" y="2597"/>
                  </a:lnTo>
                  <a:lnTo>
                    <a:pt x="11391" y="2711"/>
                  </a:lnTo>
                  <a:lnTo>
                    <a:pt x="11372" y="2768"/>
                  </a:lnTo>
                  <a:lnTo>
                    <a:pt x="11372" y="2806"/>
                  </a:lnTo>
                  <a:lnTo>
                    <a:pt x="11391" y="2862"/>
                  </a:lnTo>
                  <a:lnTo>
                    <a:pt x="11429" y="2900"/>
                  </a:lnTo>
                  <a:lnTo>
                    <a:pt x="11448" y="3185"/>
                  </a:lnTo>
                  <a:lnTo>
                    <a:pt x="11448" y="3469"/>
                  </a:lnTo>
                  <a:lnTo>
                    <a:pt x="11448" y="3943"/>
                  </a:lnTo>
                  <a:lnTo>
                    <a:pt x="11467" y="4170"/>
                  </a:lnTo>
                  <a:lnTo>
                    <a:pt x="11524" y="4398"/>
                  </a:lnTo>
                  <a:lnTo>
                    <a:pt x="11638" y="4834"/>
                  </a:lnTo>
                  <a:lnTo>
                    <a:pt x="11694" y="5080"/>
                  </a:lnTo>
                  <a:lnTo>
                    <a:pt x="11732" y="5307"/>
                  </a:lnTo>
                  <a:lnTo>
                    <a:pt x="11751" y="5781"/>
                  </a:lnTo>
                  <a:lnTo>
                    <a:pt x="11770" y="6236"/>
                  </a:lnTo>
                  <a:lnTo>
                    <a:pt x="11789" y="6483"/>
                  </a:lnTo>
                  <a:lnTo>
                    <a:pt x="11808" y="6710"/>
                  </a:lnTo>
                  <a:lnTo>
                    <a:pt x="10898" y="7070"/>
                  </a:lnTo>
                  <a:lnTo>
                    <a:pt x="10785" y="2919"/>
                  </a:lnTo>
                  <a:lnTo>
                    <a:pt x="10823" y="2900"/>
                  </a:lnTo>
                  <a:lnTo>
                    <a:pt x="10860" y="2881"/>
                  </a:lnTo>
                  <a:lnTo>
                    <a:pt x="11069" y="2711"/>
                  </a:lnTo>
                  <a:lnTo>
                    <a:pt x="11202" y="2616"/>
                  </a:lnTo>
                  <a:lnTo>
                    <a:pt x="11315" y="2502"/>
                  </a:lnTo>
                  <a:close/>
                  <a:moveTo>
                    <a:pt x="9856" y="2616"/>
                  </a:moveTo>
                  <a:lnTo>
                    <a:pt x="9970" y="2654"/>
                  </a:lnTo>
                  <a:lnTo>
                    <a:pt x="10083" y="2711"/>
                  </a:lnTo>
                  <a:lnTo>
                    <a:pt x="10197" y="2768"/>
                  </a:lnTo>
                  <a:lnTo>
                    <a:pt x="10292" y="2843"/>
                  </a:lnTo>
                  <a:lnTo>
                    <a:pt x="10368" y="2919"/>
                  </a:lnTo>
                  <a:lnTo>
                    <a:pt x="10424" y="2995"/>
                  </a:lnTo>
                  <a:lnTo>
                    <a:pt x="10443" y="3071"/>
                  </a:lnTo>
                  <a:lnTo>
                    <a:pt x="10557" y="7089"/>
                  </a:lnTo>
                  <a:lnTo>
                    <a:pt x="10576" y="7146"/>
                  </a:lnTo>
                  <a:lnTo>
                    <a:pt x="10595" y="7184"/>
                  </a:lnTo>
                  <a:lnTo>
                    <a:pt x="10026" y="7373"/>
                  </a:lnTo>
                  <a:lnTo>
                    <a:pt x="9989" y="7108"/>
                  </a:lnTo>
                  <a:lnTo>
                    <a:pt x="9951" y="6824"/>
                  </a:lnTo>
                  <a:lnTo>
                    <a:pt x="9875" y="6558"/>
                  </a:lnTo>
                  <a:lnTo>
                    <a:pt x="9837" y="6312"/>
                  </a:lnTo>
                  <a:lnTo>
                    <a:pt x="9799" y="6122"/>
                  </a:lnTo>
                  <a:lnTo>
                    <a:pt x="9761" y="5952"/>
                  </a:lnTo>
                  <a:lnTo>
                    <a:pt x="9628" y="5592"/>
                  </a:lnTo>
                  <a:lnTo>
                    <a:pt x="9685" y="5573"/>
                  </a:lnTo>
                  <a:lnTo>
                    <a:pt x="9723" y="5535"/>
                  </a:lnTo>
                  <a:lnTo>
                    <a:pt x="9742" y="5497"/>
                  </a:lnTo>
                  <a:lnTo>
                    <a:pt x="9742" y="5440"/>
                  </a:lnTo>
                  <a:lnTo>
                    <a:pt x="9685" y="3621"/>
                  </a:lnTo>
                  <a:lnTo>
                    <a:pt x="9666" y="2711"/>
                  </a:lnTo>
                  <a:lnTo>
                    <a:pt x="9666" y="2654"/>
                  </a:lnTo>
                  <a:lnTo>
                    <a:pt x="9685" y="2635"/>
                  </a:lnTo>
                  <a:lnTo>
                    <a:pt x="9723" y="2616"/>
                  </a:lnTo>
                  <a:close/>
                  <a:moveTo>
                    <a:pt x="7998" y="3185"/>
                  </a:moveTo>
                  <a:lnTo>
                    <a:pt x="8112" y="3204"/>
                  </a:lnTo>
                  <a:lnTo>
                    <a:pt x="8226" y="3223"/>
                  </a:lnTo>
                  <a:lnTo>
                    <a:pt x="8340" y="3279"/>
                  </a:lnTo>
                  <a:lnTo>
                    <a:pt x="8434" y="3317"/>
                  </a:lnTo>
                  <a:lnTo>
                    <a:pt x="8510" y="3393"/>
                  </a:lnTo>
                  <a:lnTo>
                    <a:pt x="8586" y="3488"/>
                  </a:lnTo>
                  <a:lnTo>
                    <a:pt x="8643" y="3621"/>
                  </a:lnTo>
                  <a:lnTo>
                    <a:pt x="8700" y="3772"/>
                  </a:lnTo>
                  <a:lnTo>
                    <a:pt x="8870" y="4492"/>
                  </a:lnTo>
                  <a:lnTo>
                    <a:pt x="8965" y="4853"/>
                  </a:lnTo>
                  <a:lnTo>
                    <a:pt x="9079" y="5194"/>
                  </a:lnTo>
                  <a:lnTo>
                    <a:pt x="9174" y="5440"/>
                  </a:lnTo>
                  <a:lnTo>
                    <a:pt x="9287" y="5668"/>
                  </a:lnTo>
                  <a:lnTo>
                    <a:pt x="9401" y="5914"/>
                  </a:lnTo>
                  <a:lnTo>
                    <a:pt x="9477" y="6160"/>
                  </a:lnTo>
                  <a:lnTo>
                    <a:pt x="9553" y="6445"/>
                  </a:lnTo>
                  <a:lnTo>
                    <a:pt x="9628" y="6786"/>
                  </a:lnTo>
                  <a:lnTo>
                    <a:pt x="9685" y="7165"/>
                  </a:lnTo>
                  <a:lnTo>
                    <a:pt x="9685" y="7335"/>
                  </a:lnTo>
                  <a:lnTo>
                    <a:pt x="9685" y="7487"/>
                  </a:lnTo>
                  <a:lnTo>
                    <a:pt x="8776" y="7733"/>
                  </a:lnTo>
                  <a:lnTo>
                    <a:pt x="8776" y="7677"/>
                  </a:lnTo>
                  <a:lnTo>
                    <a:pt x="8757" y="7620"/>
                  </a:lnTo>
                  <a:lnTo>
                    <a:pt x="8624" y="6672"/>
                  </a:lnTo>
                  <a:lnTo>
                    <a:pt x="8548" y="6198"/>
                  </a:lnTo>
                  <a:lnTo>
                    <a:pt x="8453" y="5724"/>
                  </a:lnTo>
                  <a:lnTo>
                    <a:pt x="8359" y="5402"/>
                  </a:lnTo>
                  <a:lnTo>
                    <a:pt x="8264" y="5080"/>
                  </a:lnTo>
                  <a:lnTo>
                    <a:pt x="8036" y="4455"/>
                  </a:lnTo>
                  <a:lnTo>
                    <a:pt x="7923" y="4151"/>
                  </a:lnTo>
                  <a:lnTo>
                    <a:pt x="7809" y="3829"/>
                  </a:lnTo>
                  <a:lnTo>
                    <a:pt x="7733" y="3507"/>
                  </a:lnTo>
                  <a:lnTo>
                    <a:pt x="7676" y="3185"/>
                  </a:lnTo>
                  <a:lnTo>
                    <a:pt x="7809" y="3185"/>
                  </a:lnTo>
                  <a:lnTo>
                    <a:pt x="7847" y="3204"/>
                  </a:lnTo>
                  <a:lnTo>
                    <a:pt x="7885" y="3223"/>
                  </a:lnTo>
                  <a:lnTo>
                    <a:pt x="7904" y="3223"/>
                  </a:lnTo>
                  <a:lnTo>
                    <a:pt x="7998" y="3185"/>
                  </a:lnTo>
                  <a:close/>
                  <a:moveTo>
                    <a:pt x="7354" y="3279"/>
                  </a:moveTo>
                  <a:lnTo>
                    <a:pt x="7430" y="3715"/>
                  </a:lnTo>
                  <a:lnTo>
                    <a:pt x="7563" y="4132"/>
                  </a:lnTo>
                  <a:lnTo>
                    <a:pt x="7714" y="4568"/>
                  </a:lnTo>
                  <a:lnTo>
                    <a:pt x="7866" y="4985"/>
                  </a:lnTo>
                  <a:lnTo>
                    <a:pt x="7979" y="5307"/>
                  </a:lnTo>
                  <a:lnTo>
                    <a:pt x="8074" y="5611"/>
                  </a:lnTo>
                  <a:lnTo>
                    <a:pt x="8150" y="5933"/>
                  </a:lnTo>
                  <a:lnTo>
                    <a:pt x="8226" y="6255"/>
                  </a:lnTo>
                  <a:lnTo>
                    <a:pt x="8321" y="6918"/>
                  </a:lnTo>
                  <a:lnTo>
                    <a:pt x="8415" y="7563"/>
                  </a:lnTo>
                  <a:lnTo>
                    <a:pt x="8396" y="7601"/>
                  </a:lnTo>
                  <a:lnTo>
                    <a:pt x="8396" y="7639"/>
                  </a:lnTo>
                  <a:lnTo>
                    <a:pt x="8396" y="7677"/>
                  </a:lnTo>
                  <a:lnTo>
                    <a:pt x="8415" y="7733"/>
                  </a:lnTo>
                  <a:lnTo>
                    <a:pt x="8434" y="7809"/>
                  </a:lnTo>
                  <a:lnTo>
                    <a:pt x="8453" y="7828"/>
                  </a:lnTo>
                  <a:lnTo>
                    <a:pt x="7714" y="7999"/>
                  </a:lnTo>
                  <a:lnTo>
                    <a:pt x="7714" y="7961"/>
                  </a:lnTo>
                  <a:lnTo>
                    <a:pt x="7714" y="7904"/>
                  </a:lnTo>
                  <a:lnTo>
                    <a:pt x="7506" y="7335"/>
                  </a:lnTo>
                  <a:lnTo>
                    <a:pt x="7335" y="6767"/>
                  </a:lnTo>
                  <a:lnTo>
                    <a:pt x="7183" y="6179"/>
                  </a:lnTo>
                  <a:lnTo>
                    <a:pt x="7051" y="5592"/>
                  </a:lnTo>
                  <a:lnTo>
                    <a:pt x="6994" y="5326"/>
                  </a:lnTo>
                  <a:lnTo>
                    <a:pt x="6937" y="5061"/>
                  </a:lnTo>
                  <a:lnTo>
                    <a:pt x="6918" y="4872"/>
                  </a:lnTo>
                  <a:lnTo>
                    <a:pt x="6880" y="4720"/>
                  </a:lnTo>
                  <a:lnTo>
                    <a:pt x="6823" y="4587"/>
                  </a:lnTo>
                  <a:lnTo>
                    <a:pt x="6748" y="4492"/>
                  </a:lnTo>
                  <a:lnTo>
                    <a:pt x="6577" y="4000"/>
                  </a:lnTo>
                  <a:lnTo>
                    <a:pt x="6501" y="3734"/>
                  </a:lnTo>
                  <a:lnTo>
                    <a:pt x="6425" y="3488"/>
                  </a:lnTo>
                  <a:lnTo>
                    <a:pt x="7354" y="3279"/>
                  </a:lnTo>
                  <a:close/>
                  <a:moveTo>
                    <a:pt x="6842" y="6066"/>
                  </a:moveTo>
                  <a:lnTo>
                    <a:pt x="7089" y="7032"/>
                  </a:lnTo>
                  <a:lnTo>
                    <a:pt x="7240" y="7525"/>
                  </a:lnTo>
                  <a:lnTo>
                    <a:pt x="7392" y="7999"/>
                  </a:lnTo>
                  <a:lnTo>
                    <a:pt x="7430" y="8056"/>
                  </a:lnTo>
                  <a:lnTo>
                    <a:pt x="6880" y="8169"/>
                  </a:lnTo>
                  <a:lnTo>
                    <a:pt x="6350" y="8264"/>
                  </a:lnTo>
                  <a:lnTo>
                    <a:pt x="6501" y="7715"/>
                  </a:lnTo>
                  <a:lnTo>
                    <a:pt x="6634" y="7165"/>
                  </a:lnTo>
                  <a:lnTo>
                    <a:pt x="6748" y="6615"/>
                  </a:lnTo>
                  <a:lnTo>
                    <a:pt x="6842" y="6066"/>
                  </a:lnTo>
                  <a:close/>
                  <a:moveTo>
                    <a:pt x="5876" y="4587"/>
                  </a:moveTo>
                  <a:lnTo>
                    <a:pt x="6482" y="4720"/>
                  </a:lnTo>
                  <a:lnTo>
                    <a:pt x="6615" y="5156"/>
                  </a:lnTo>
                  <a:lnTo>
                    <a:pt x="6596" y="5516"/>
                  </a:lnTo>
                  <a:lnTo>
                    <a:pt x="6558" y="5762"/>
                  </a:lnTo>
                  <a:lnTo>
                    <a:pt x="6520" y="6085"/>
                  </a:lnTo>
                  <a:lnTo>
                    <a:pt x="6463" y="6407"/>
                  </a:lnTo>
                  <a:lnTo>
                    <a:pt x="6350" y="7051"/>
                  </a:lnTo>
                  <a:lnTo>
                    <a:pt x="6179" y="7696"/>
                  </a:lnTo>
                  <a:lnTo>
                    <a:pt x="5970" y="8321"/>
                  </a:lnTo>
                  <a:lnTo>
                    <a:pt x="5819" y="8340"/>
                  </a:lnTo>
                  <a:lnTo>
                    <a:pt x="5743" y="8359"/>
                  </a:lnTo>
                  <a:lnTo>
                    <a:pt x="5705" y="8416"/>
                  </a:lnTo>
                  <a:lnTo>
                    <a:pt x="5535" y="8397"/>
                  </a:lnTo>
                  <a:lnTo>
                    <a:pt x="5364" y="8378"/>
                  </a:lnTo>
                  <a:lnTo>
                    <a:pt x="5345" y="8378"/>
                  </a:lnTo>
                  <a:lnTo>
                    <a:pt x="5516" y="7449"/>
                  </a:lnTo>
                  <a:lnTo>
                    <a:pt x="5667" y="6502"/>
                  </a:lnTo>
                  <a:lnTo>
                    <a:pt x="5800" y="5554"/>
                  </a:lnTo>
                  <a:lnTo>
                    <a:pt x="5838" y="5061"/>
                  </a:lnTo>
                  <a:lnTo>
                    <a:pt x="5876" y="4587"/>
                  </a:lnTo>
                  <a:close/>
                  <a:moveTo>
                    <a:pt x="3886" y="3829"/>
                  </a:moveTo>
                  <a:lnTo>
                    <a:pt x="4132" y="3886"/>
                  </a:lnTo>
                  <a:lnTo>
                    <a:pt x="4246" y="3924"/>
                  </a:lnTo>
                  <a:lnTo>
                    <a:pt x="4378" y="3962"/>
                  </a:lnTo>
                  <a:lnTo>
                    <a:pt x="4492" y="4038"/>
                  </a:lnTo>
                  <a:lnTo>
                    <a:pt x="4587" y="4113"/>
                  </a:lnTo>
                  <a:lnTo>
                    <a:pt x="4644" y="4227"/>
                  </a:lnTo>
                  <a:lnTo>
                    <a:pt x="4701" y="4341"/>
                  </a:lnTo>
                  <a:lnTo>
                    <a:pt x="4795" y="5137"/>
                  </a:lnTo>
                  <a:lnTo>
                    <a:pt x="4871" y="5914"/>
                  </a:lnTo>
                  <a:lnTo>
                    <a:pt x="4928" y="6539"/>
                  </a:lnTo>
                  <a:lnTo>
                    <a:pt x="4966" y="7165"/>
                  </a:lnTo>
                  <a:lnTo>
                    <a:pt x="5004" y="8397"/>
                  </a:lnTo>
                  <a:lnTo>
                    <a:pt x="4473" y="8454"/>
                  </a:lnTo>
                  <a:lnTo>
                    <a:pt x="4397" y="8473"/>
                  </a:lnTo>
                  <a:lnTo>
                    <a:pt x="4340" y="7298"/>
                  </a:lnTo>
                  <a:lnTo>
                    <a:pt x="4227" y="6141"/>
                  </a:lnTo>
                  <a:lnTo>
                    <a:pt x="4075" y="4985"/>
                  </a:lnTo>
                  <a:lnTo>
                    <a:pt x="3886" y="3829"/>
                  </a:lnTo>
                  <a:close/>
                  <a:moveTo>
                    <a:pt x="3184" y="3962"/>
                  </a:moveTo>
                  <a:lnTo>
                    <a:pt x="3336" y="3981"/>
                  </a:lnTo>
                  <a:lnTo>
                    <a:pt x="3469" y="4019"/>
                  </a:lnTo>
                  <a:lnTo>
                    <a:pt x="3525" y="4057"/>
                  </a:lnTo>
                  <a:lnTo>
                    <a:pt x="3563" y="4094"/>
                  </a:lnTo>
                  <a:lnTo>
                    <a:pt x="3601" y="4151"/>
                  </a:lnTo>
                  <a:lnTo>
                    <a:pt x="3620" y="4208"/>
                  </a:lnTo>
                  <a:lnTo>
                    <a:pt x="3753" y="4966"/>
                  </a:lnTo>
                  <a:lnTo>
                    <a:pt x="3848" y="5743"/>
                  </a:lnTo>
                  <a:lnTo>
                    <a:pt x="3942" y="6426"/>
                  </a:lnTo>
                  <a:lnTo>
                    <a:pt x="3999" y="7108"/>
                  </a:lnTo>
                  <a:lnTo>
                    <a:pt x="4037" y="7809"/>
                  </a:lnTo>
                  <a:lnTo>
                    <a:pt x="4075" y="8492"/>
                  </a:lnTo>
                  <a:lnTo>
                    <a:pt x="3715" y="8511"/>
                  </a:lnTo>
                  <a:lnTo>
                    <a:pt x="3677" y="8321"/>
                  </a:lnTo>
                  <a:lnTo>
                    <a:pt x="3639" y="8132"/>
                  </a:lnTo>
                  <a:lnTo>
                    <a:pt x="3525" y="7752"/>
                  </a:lnTo>
                  <a:lnTo>
                    <a:pt x="3393" y="7392"/>
                  </a:lnTo>
                  <a:lnTo>
                    <a:pt x="3222" y="7013"/>
                  </a:lnTo>
                  <a:lnTo>
                    <a:pt x="3090" y="6691"/>
                  </a:lnTo>
                  <a:lnTo>
                    <a:pt x="2957" y="6369"/>
                  </a:lnTo>
                  <a:lnTo>
                    <a:pt x="2843" y="6047"/>
                  </a:lnTo>
                  <a:lnTo>
                    <a:pt x="2748" y="5705"/>
                  </a:lnTo>
                  <a:lnTo>
                    <a:pt x="2673" y="5383"/>
                  </a:lnTo>
                  <a:lnTo>
                    <a:pt x="2597" y="5042"/>
                  </a:lnTo>
                  <a:lnTo>
                    <a:pt x="2483" y="4360"/>
                  </a:lnTo>
                  <a:lnTo>
                    <a:pt x="2502" y="4284"/>
                  </a:lnTo>
                  <a:lnTo>
                    <a:pt x="2540" y="4208"/>
                  </a:lnTo>
                  <a:lnTo>
                    <a:pt x="2616" y="4132"/>
                  </a:lnTo>
                  <a:lnTo>
                    <a:pt x="2710" y="4075"/>
                  </a:lnTo>
                  <a:lnTo>
                    <a:pt x="2805" y="4019"/>
                  </a:lnTo>
                  <a:lnTo>
                    <a:pt x="2938" y="3981"/>
                  </a:lnTo>
                  <a:lnTo>
                    <a:pt x="3071" y="3962"/>
                  </a:lnTo>
                  <a:close/>
                  <a:moveTo>
                    <a:pt x="2388" y="5630"/>
                  </a:moveTo>
                  <a:lnTo>
                    <a:pt x="2521" y="6066"/>
                  </a:lnTo>
                  <a:lnTo>
                    <a:pt x="2616" y="6388"/>
                  </a:lnTo>
                  <a:lnTo>
                    <a:pt x="2748" y="6691"/>
                  </a:lnTo>
                  <a:lnTo>
                    <a:pt x="3014" y="7298"/>
                  </a:lnTo>
                  <a:lnTo>
                    <a:pt x="3127" y="7601"/>
                  </a:lnTo>
                  <a:lnTo>
                    <a:pt x="3241" y="7904"/>
                  </a:lnTo>
                  <a:lnTo>
                    <a:pt x="3336" y="8226"/>
                  </a:lnTo>
                  <a:lnTo>
                    <a:pt x="3374" y="8548"/>
                  </a:lnTo>
                  <a:lnTo>
                    <a:pt x="3014" y="8567"/>
                  </a:lnTo>
                  <a:lnTo>
                    <a:pt x="2995" y="8416"/>
                  </a:lnTo>
                  <a:lnTo>
                    <a:pt x="2957" y="8245"/>
                  </a:lnTo>
                  <a:lnTo>
                    <a:pt x="2900" y="8075"/>
                  </a:lnTo>
                  <a:lnTo>
                    <a:pt x="2824" y="7904"/>
                  </a:lnTo>
                  <a:lnTo>
                    <a:pt x="2597" y="7373"/>
                  </a:lnTo>
                  <a:lnTo>
                    <a:pt x="2445" y="6975"/>
                  </a:lnTo>
                  <a:lnTo>
                    <a:pt x="2293" y="6577"/>
                  </a:lnTo>
                  <a:lnTo>
                    <a:pt x="2199" y="6388"/>
                  </a:lnTo>
                  <a:lnTo>
                    <a:pt x="2104" y="6198"/>
                  </a:lnTo>
                  <a:lnTo>
                    <a:pt x="1990" y="6028"/>
                  </a:lnTo>
                  <a:lnTo>
                    <a:pt x="1839" y="5876"/>
                  </a:lnTo>
                  <a:lnTo>
                    <a:pt x="2104" y="5743"/>
                  </a:lnTo>
                  <a:lnTo>
                    <a:pt x="2388" y="5630"/>
                  </a:lnTo>
                  <a:close/>
                  <a:moveTo>
                    <a:pt x="1403" y="4853"/>
                  </a:moveTo>
                  <a:lnTo>
                    <a:pt x="1422" y="4872"/>
                  </a:lnTo>
                  <a:lnTo>
                    <a:pt x="1535" y="5023"/>
                  </a:lnTo>
                  <a:lnTo>
                    <a:pt x="1630" y="5156"/>
                  </a:lnTo>
                  <a:lnTo>
                    <a:pt x="1725" y="5326"/>
                  </a:lnTo>
                  <a:lnTo>
                    <a:pt x="1782" y="5478"/>
                  </a:lnTo>
                  <a:lnTo>
                    <a:pt x="1820" y="5516"/>
                  </a:lnTo>
                  <a:lnTo>
                    <a:pt x="1649" y="5611"/>
                  </a:lnTo>
                  <a:lnTo>
                    <a:pt x="1478" y="5724"/>
                  </a:lnTo>
                  <a:lnTo>
                    <a:pt x="1422" y="5781"/>
                  </a:lnTo>
                  <a:lnTo>
                    <a:pt x="1403" y="5857"/>
                  </a:lnTo>
                  <a:lnTo>
                    <a:pt x="1422" y="5933"/>
                  </a:lnTo>
                  <a:lnTo>
                    <a:pt x="1478" y="6009"/>
                  </a:lnTo>
                  <a:lnTo>
                    <a:pt x="1630" y="6122"/>
                  </a:lnTo>
                  <a:lnTo>
                    <a:pt x="1744" y="6255"/>
                  </a:lnTo>
                  <a:lnTo>
                    <a:pt x="1839" y="6407"/>
                  </a:lnTo>
                  <a:lnTo>
                    <a:pt x="1933" y="6558"/>
                  </a:lnTo>
                  <a:lnTo>
                    <a:pt x="2066" y="6881"/>
                  </a:lnTo>
                  <a:lnTo>
                    <a:pt x="2180" y="7222"/>
                  </a:lnTo>
                  <a:lnTo>
                    <a:pt x="2445" y="7923"/>
                  </a:lnTo>
                  <a:lnTo>
                    <a:pt x="2616" y="8359"/>
                  </a:lnTo>
                  <a:lnTo>
                    <a:pt x="2691" y="8548"/>
                  </a:lnTo>
                  <a:lnTo>
                    <a:pt x="2635" y="8605"/>
                  </a:lnTo>
                  <a:lnTo>
                    <a:pt x="2369" y="8624"/>
                  </a:lnTo>
                  <a:lnTo>
                    <a:pt x="2350" y="8530"/>
                  </a:lnTo>
                  <a:lnTo>
                    <a:pt x="2312" y="8454"/>
                  </a:lnTo>
                  <a:lnTo>
                    <a:pt x="2199" y="8283"/>
                  </a:lnTo>
                  <a:lnTo>
                    <a:pt x="1725" y="7563"/>
                  </a:lnTo>
                  <a:lnTo>
                    <a:pt x="1270" y="6843"/>
                  </a:lnTo>
                  <a:lnTo>
                    <a:pt x="853" y="6103"/>
                  </a:lnTo>
                  <a:lnTo>
                    <a:pt x="455" y="5345"/>
                  </a:lnTo>
                  <a:lnTo>
                    <a:pt x="436" y="5288"/>
                  </a:lnTo>
                  <a:lnTo>
                    <a:pt x="436" y="5251"/>
                  </a:lnTo>
                  <a:lnTo>
                    <a:pt x="455" y="5213"/>
                  </a:lnTo>
                  <a:lnTo>
                    <a:pt x="474" y="5175"/>
                  </a:lnTo>
                  <a:lnTo>
                    <a:pt x="569" y="5099"/>
                  </a:lnTo>
                  <a:lnTo>
                    <a:pt x="682" y="5042"/>
                  </a:lnTo>
                  <a:lnTo>
                    <a:pt x="853" y="4985"/>
                  </a:lnTo>
                  <a:lnTo>
                    <a:pt x="1024" y="4928"/>
                  </a:lnTo>
                  <a:lnTo>
                    <a:pt x="1403" y="4853"/>
                  </a:lnTo>
                  <a:close/>
                  <a:moveTo>
                    <a:pt x="12320" y="6862"/>
                  </a:moveTo>
                  <a:lnTo>
                    <a:pt x="12490" y="8738"/>
                  </a:lnTo>
                  <a:lnTo>
                    <a:pt x="12623" y="10614"/>
                  </a:lnTo>
                  <a:lnTo>
                    <a:pt x="12737" y="12491"/>
                  </a:lnTo>
                  <a:lnTo>
                    <a:pt x="12813" y="14386"/>
                  </a:lnTo>
                  <a:lnTo>
                    <a:pt x="12851" y="16319"/>
                  </a:lnTo>
                  <a:lnTo>
                    <a:pt x="12851" y="16452"/>
                  </a:lnTo>
                  <a:lnTo>
                    <a:pt x="12832" y="16566"/>
                  </a:lnTo>
                  <a:lnTo>
                    <a:pt x="12813" y="16680"/>
                  </a:lnTo>
                  <a:lnTo>
                    <a:pt x="12775" y="16774"/>
                  </a:lnTo>
                  <a:lnTo>
                    <a:pt x="12737" y="16869"/>
                  </a:lnTo>
                  <a:lnTo>
                    <a:pt x="12680" y="16945"/>
                  </a:lnTo>
                  <a:lnTo>
                    <a:pt x="12547" y="17097"/>
                  </a:lnTo>
                  <a:lnTo>
                    <a:pt x="12377" y="17229"/>
                  </a:lnTo>
                  <a:lnTo>
                    <a:pt x="12206" y="17324"/>
                  </a:lnTo>
                  <a:lnTo>
                    <a:pt x="11789" y="17551"/>
                  </a:lnTo>
                  <a:lnTo>
                    <a:pt x="11334" y="17779"/>
                  </a:lnTo>
                  <a:lnTo>
                    <a:pt x="10879" y="17987"/>
                  </a:lnTo>
                  <a:lnTo>
                    <a:pt x="10406" y="18177"/>
                  </a:lnTo>
                  <a:lnTo>
                    <a:pt x="9932" y="18328"/>
                  </a:lnTo>
                  <a:lnTo>
                    <a:pt x="9439" y="18461"/>
                  </a:lnTo>
                  <a:lnTo>
                    <a:pt x="8965" y="18556"/>
                  </a:lnTo>
                  <a:lnTo>
                    <a:pt x="8453" y="18651"/>
                  </a:lnTo>
                  <a:lnTo>
                    <a:pt x="7961" y="18708"/>
                  </a:lnTo>
                  <a:lnTo>
                    <a:pt x="7714" y="17779"/>
                  </a:lnTo>
                  <a:lnTo>
                    <a:pt x="7487" y="16850"/>
                  </a:lnTo>
                  <a:lnTo>
                    <a:pt x="7278" y="15902"/>
                  </a:lnTo>
                  <a:lnTo>
                    <a:pt x="7089" y="14955"/>
                  </a:lnTo>
                  <a:lnTo>
                    <a:pt x="6994" y="14462"/>
                  </a:lnTo>
                  <a:lnTo>
                    <a:pt x="6918" y="13969"/>
                  </a:lnTo>
                  <a:lnTo>
                    <a:pt x="6804" y="12965"/>
                  </a:lnTo>
                  <a:lnTo>
                    <a:pt x="6691" y="11979"/>
                  </a:lnTo>
                  <a:lnTo>
                    <a:pt x="6558" y="10975"/>
                  </a:lnTo>
                  <a:lnTo>
                    <a:pt x="6501" y="10520"/>
                  </a:lnTo>
                  <a:lnTo>
                    <a:pt x="6406" y="10065"/>
                  </a:lnTo>
                  <a:lnTo>
                    <a:pt x="6312" y="9610"/>
                  </a:lnTo>
                  <a:lnTo>
                    <a:pt x="6198" y="9174"/>
                  </a:lnTo>
                  <a:lnTo>
                    <a:pt x="6122" y="8928"/>
                  </a:lnTo>
                  <a:lnTo>
                    <a:pt x="6065" y="8776"/>
                  </a:lnTo>
                  <a:lnTo>
                    <a:pt x="6008" y="8643"/>
                  </a:lnTo>
                  <a:lnTo>
                    <a:pt x="6956" y="8492"/>
                  </a:lnTo>
                  <a:lnTo>
                    <a:pt x="7904" y="8283"/>
                  </a:lnTo>
                  <a:lnTo>
                    <a:pt x="8832" y="8056"/>
                  </a:lnTo>
                  <a:lnTo>
                    <a:pt x="9761" y="7790"/>
                  </a:lnTo>
                  <a:lnTo>
                    <a:pt x="9837" y="7809"/>
                  </a:lnTo>
                  <a:lnTo>
                    <a:pt x="9894" y="7790"/>
                  </a:lnTo>
                  <a:lnTo>
                    <a:pt x="9951" y="7733"/>
                  </a:lnTo>
                  <a:lnTo>
                    <a:pt x="10557" y="7544"/>
                  </a:lnTo>
                  <a:lnTo>
                    <a:pt x="11145" y="7335"/>
                  </a:lnTo>
                  <a:lnTo>
                    <a:pt x="11713" y="7108"/>
                  </a:lnTo>
                  <a:lnTo>
                    <a:pt x="12301" y="6862"/>
                  </a:lnTo>
                  <a:close/>
                  <a:moveTo>
                    <a:pt x="10500" y="0"/>
                  </a:moveTo>
                  <a:lnTo>
                    <a:pt x="10349" y="19"/>
                  </a:lnTo>
                  <a:lnTo>
                    <a:pt x="10197" y="38"/>
                  </a:lnTo>
                  <a:lnTo>
                    <a:pt x="10083" y="95"/>
                  </a:lnTo>
                  <a:lnTo>
                    <a:pt x="9970" y="171"/>
                  </a:lnTo>
                  <a:lnTo>
                    <a:pt x="9856" y="285"/>
                  </a:lnTo>
                  <a:lnTo>
                    <a:pt x="9799" y="342"/>
                  </a:lnTo>
                  <a:lnTo>
                    <a:pt x="9723" y="380"/>
                  </a:lnTo>
                  <a:lnTo>
                    <a:pt x="9553" y="436"/>
                  </a:lnTo>
                  <a:lnTo>
                    <a:pt x="9401" y="493"/>
                  </a:lnTo>
                  <a:lnTo>
                    <a:pt x="9325" y="550"/>
                  </a:lnTo>
                  <a:lnTo>
                    <a:pt x="9268" y="607"/>
                  </a:lnTo>
                  <a:lnTo>
                    <a:pt x="9174" y="759"/>
                  </a:lnTo>
                  <a:lnTo>
                    <a:pt x="9098" y="929"/>
                  </a:lnTo>
                  <a:lnTo>
                    <a:pt x="9079" y="1081"/>
                  </a:lnTo>
                  <a:lnTo>
                    <a:pt x="9079" y="1251"/>
                  </a:lnTo>
                  <a:lnTo>
                    <a:pt x="8738" y="1251"/>
                  </a:lnTo>
                  <a:lnTo>
                    <a:pt x="8700" y="1270"/>
                  </a:lnTo>
                  <a:lnTo>
                    <a:pt x="8586" y="910"/>
                  </a:lnTo>
                  <a:lnTo>
                    <a:pt x="8624" y="853"/>
                  </a:lnTo>
                  <a:lnTo>
                    <a:pt x="8605" y="778"/>
                  </a:lnTo>
                  <a:lnTo>
                    <a:pt x="8586" y="721"/>
                  </a:lnTo>
                  <a:lnTo>
                    <a:pt x="8529" y="664"/>
                  </a:lnTo>
                  <a:lnTo>
                    <a:pt x="7714" y="57"/>
                  </a:lnTo>
                  <a:lnTo>
                    <a:pt x="7676" y="38"/>
                  </a:lnTo>
                  <a:lnTo>
                    <a:pt x="7581" y="38"/>
                  </a:lnTo>
                  <a:lnTo>
                    <a:pt x="7525" y="76"/>
                  </a:lnTo>
                  <a:lnTo>
                    <a:pt x="6615" y="948"/>
                  </a:lnTo>
                  <a:lnTo>
                    <a:pt x="6577" y="986"/>
                  </a:lnTo>
                  <a:lnTo>
                    <a:pt x="6558" y="1005"/>
                  </a:lnTo>
                  <a:lnTo>
                    <a:pt x="6558" y="1081"/>
                  </a:lnTo>
                  <a:lnTo>
                    <a:pt x="6539" y="1138"/>
                  </a:lnTo>
                  <a:lnTo>
                    <a:pt x="6520" y="1308"/>
                  </a:lnTo>
                  <a:lnTo>
                    <a:pt x="6539" y="1460"/>
                  </a:lnTo>
                  <a:lnTo>
                    <a:pt x="6558" y="1612"/>
                  </a:lnTo>
                  <a:lnTo>
                    <a:pt x="6615" y="1744"/>
                  </a:lnTo>
                  <a:lnTo>
                    <a:pt x="6539" y="1744"/>
                  </a:lnTo>
                  <a:lnTo>
                    <a:pt x="6368" y="1763"/>
                  </a:lnTo>
                  <a:lnTo>
                    <a:pt x="6179" y="1782"/>
                  </a:lnTo>
                  <a:lnTo>
                    <a:pt x="6122" y="1536"/>
                  </a:lnTo>
                  <a:lnTo>
                    <a:pt x="6103" y="1479"/>
                  </a:lnTo>
                  <a:lnTo>
                    <a:pt x="6065" y="1441"/>
                  </a:lnTo>
                  <a:lnTo>
                    <a:pt x="6027" y="1422"/>
                  </a:lnTo>
                  <a:lnTo>
                    <a:pt x="5970" y="1403"/>
                  </a:lnTo>
                  <a:lnTo>
                    <a:pt x="5876" y="1422"/>
                  </a:lnTo>
                  <a:lnTo>
                    <a:pt x="5591" y="1384"/>
                  </a:lnTo>
                  <a:lnTo>
                    <a:pt x="5307" y="1346"/>
                  </a:lnTo>
                  <a:lnTo>
                    <a:pt x="5023" y="1289"/>
                  </a:lnTo>
                  <a:lnTo>
                    <a:pt x="4738" y="1270"/>
                  </a:lnTo>
                  <a:lnTo>
                    <a:pt x="4511" y="1289"/>
                  </a:lnTo>
                  <a:lnTo>
                    <a:pt x="4416" y="1327"/>
                  </a:lnTo>
                  <a:lnTo>
                    <a:pt x="4321" y="1365"/>
                  </a:lnTo>
                  <a:lnTo>
                    <a:pt x="4227" y="1422"/>
                  </a:lnTo>
                  <a:lnTo>
                    <a:pt x="4132" y="1498"/>
                  </a:lnTo>
                  <a:lnTo>
                    <a:pt x="4056" y="1593"/>
                  </a:lnTo>
                  <a:lnTo>
                    <a:pt x="3961" y="1706"/>
                  </a:lnTo>
                  <a:lnTo>
                    <a:pt x="3905" y="1820"/>
                  </a:lnTo>
                  <a:lnTo>
                    <a:pt x="3848" y="1934"/>
                  </a:lnTo>
                  <a:lnTo>
                    <a:pt x="3829" y="2047"/>
                  </a:lnTo>
                  <a:lnTo>
                    <a:pt x="3791" y="2180"/>
                  </a:lnTo>
                  <a:lnTo>
                    <a:pt x="3791" y="2294"/>
                  </a:lnTo>
                  <a:lnTo>
                    <a:pt x="3791" y="2408"/>
                  </a:lnTo>
                  <a:lnTo>
                    <a:pt x="3829" y="2654"/>
                  </a:lnTo>
                  <a:lnTo>
                    <a:pt x="3886" y="2900"/>
                  </a:lnTo>
                  <a:lnTo>
                    <a:pt x="3999" y="3128"/>
                  </a:lnTo>
                  <a:lnTo>
                    <a:pt x="4113" y="3355"/>
                  </a:lnTo>
                  <a:lnTo>
                    <a:pt x="4246" y="3564"/>
                  </a:lnTo>
                  <a:lnTo>
                    <a:pt x="4246" y="3564"/>
                  </a:lnTo>
                  <a:lnTo>
                    <a:pt x="3942" y="3507"/>
                  </a:lnTo>
                  <a:lnTo>
                    <a:pt x="3905" y="3488"/>
                  </a:lnTo>
                  <a:lnTo>
                    <a:pt x="3829" y="3507"/>
                  </a:lnTo>
                  <a:lnTo>
                    <a:pt x="3772" y="3564"/>
                  </a:lnTo>
                  <a:lnTo>
                    <a:pt x="3734" y="3621"/>
                  </a:lnTo>
                  <a:lnTo>
                    <a:pt x="3734" y="3677"/>
                  </a:lnTo>
                  <a:lnTo>
                    <a:pt x="3469" y="3677"/>
                  </a:lnTo>
                  <a:lnTo>
                    <a:pt x="3165" y="3696"/>
                  </a:lnTo>
                  <a:lnTo>
                    <a:pt x="2862" y="3734"/>
                  </a:lnTo>
                  <a:lnTo>
                    <a:pt x="2559" y="3810"/>
                  </a:lnTo>
                  <a:lnTo>
                    <a:pt x="2256" y="3905"/>
                  </a:lnTo>
                  <a:lnTo>
                    <a:pt x="2199" y="3943"/>
                  </a:lnTo>
                  <a:lnTo>
                    <a:pt x="2161" y="3981"/>
                  </a:lnTo>
                  <a:lnTo>
                    <a:pt x="2142" y="4019"/>
                  </a:lnTo>
                  <a:lnTo>
                    <a:pt x="2123" y="4075"/>
                  </a:lnTo>
                  <a:lnTo>
                    <a:pt x="2180" y="4492"/>
                  </a:lnTo>
                  <a:lnTo>
                    <a:pt x="2142" y="4455"/>
                  </a:lnTo>
                  <a:lnTo>
                    <a:pt x="2066" y="4455"/>
                  </a:lnTo>
                  <a:lnTo>
                    <a:pt x="1554" y="4492"/>
                  </a:lnTo>
                  <a:lnTo>
                    <a:pt x="1289" y="4530"/>
                  </a:lnTo>
                  <a:lnTo>
                    <a:pt x="1005" y="4568"/>
                  </a:lnTo>
                  <a:lnTo>
                    <a:pt x="739" y="4625"/>
                  </a:lnTo>
                  <a:lnTo>
                    <a:pt x="493" y="4720"/>
                  </a:lnTo>
                  <a:lnTo>
                    <a:pt x="246" y="4834"/>
                  </a:lnTo>
                  <a:lnTo>
                    <a:pt x="57" y="4966"/>
                  </a:lnTo>
                  <a:lnTo>
                    <a:pt x="19" y="5004"/>
                  </a:lnTo>
                  <a:lnTo>
                    <a:pt x="0" y="5042"/>
                  </a:lnTo>
                  <a:lnTo>
                    <a:pt x="0" y="5118"/>
                  </a:lnTo>
                  <a:lnTo>
                    <a:pt x="76" y="5345"/>
                  </a:lnTo>
                  <a:lnTo>
                    <a:pt x="152" y="5554"/>
                  </a:lnTo>
                  <a:lnTo>
                    <a:pt x="246" y="5762"/>
                  </a:lnTo>
                  <a:lnTo>
                    <a:pt x="360" y="5971"/>
                  </a:lnTo>
                  <a:lnTo>
                    <a:pt x="853" y="6767"/>
                  </a:lnTo>
                  <a:lnTo>
                    <a:pt x="1043" y="7146"/>
                  </a:lnTo>
                  <a:lnTo>
                    <a:pt x="1346" y="7696"/>
                  </a:lnTo>
                  <a:lnTo>
                    <a:pt x="1516" y="7980"/>
                  </a:lnTo>
                  <a:lnTo>
                    <a:pt x="1706" y="8207"/>
                  </a:lnTo>
                  <a:lnTo>
                    <a:pt x="1782" y="8321"/>
                  </a:lnTo>
                  <a:lnTo>
                    <a:pt x="1876" y="8397"/>
                  </a:lnTo>
                  <a:lnTo>
                    <a:pt x="1952" y="8454"/>
                  </a:lnTo>
                  <a:lnTo>
                    <a:pt x="2047" y="8492"/>
                  </a:lnTo>
                  <a:lnTo>
                    <a:pt x="2009" y="8530"/>
                  </a:lnTo>
                  <a:lnTo>
                    <a:pt x="2009" y="8605"/>
                  </a:lnTo>
                  <a:lnTo>
                    <a:pt x="2009" y="8681"/>
                  </a:lnTo>
                  <a:lnTo>
                    <a:pt x="2028" y="8738"/>
                  </a:lnTo>
                  <a:lnTo>
                    <a:pt x="2066" y="8776"/>
                  </a:lnTo>
                  <a:lnTo>
                    <a:pt x="2123" y="8814"/>
                  </a:lnTo>
                  <a:lnTo>
                    <a:pt x="2142" y="8871"/>
                  </a:lnTo>
                  <a:lnTo>
                    <a:pt x="2161" y="8909"/>
                  </a:lnTo>
                  <a:lnTo>
                    <a:pt x="2218" y="8947"/>
                  </a:lnTo>
                  <a:lnTo>
                    <a:pt x="2275" y="8965"/>
                  </a:lnTo>
                  <a:lnTo>
                    <a:pt x="2293" y="8965"/>
                  </a:lnTo>
                  <a:lnTo>
                    <a:pt x="3848" y="8833"/>
                  </a:lnTo>
                  <a:lnTo>
                    <a:pt x="4378" y="8757"/>
                  </a:lnTo>
                  <a:lnTo>
                    <a:pt x="4738" y="8719"/>
                  </a:lnTo>
                  <a:lnTo>
                    <a:pt x="5099" y="8700"/>
                  </a:lnTo>
                  <a:lnTo>
                    <a:pt x="5326" y="8719"/>
                  </a:lnTo>
                  <a:lnTo>
                    <a:pt x="5535" y="8757"/>
                  </a:lnTo>
                  <a:lnTo>
                    <a:pt x="5610" y="8795"/>
                  </a:lnTo>
                  <a:lnTo>
                    <a:pt x="5686" y="8833"/>
                  </a:lnTo>
                  <a:lnTo>
                    <a:pt x="5743" y="8890"/>
                  </a:lnTo>
                  <a:lnTo>
                    <a:pt x="5781" y="8965"/>
                  </a:lnTo>
                  <a:lnTo>
                    <a:pt x="5933" y="9382"/>
                  </a:lnTo>
                  <a:lnTo>
                    <a:pt x="6046" y="9818"/>
                  </a:lnTo>
                  <a:lnTo>
                    <a:pt x="6141" y="10273"/>
                  </a:lnTo>
                  <a:lnTo>
                    <a:pt x="6217" y="10728"/>
                  </a:lnTo>
                  <a:lnTo>
                    <a:pt x="6293" y="11183"/>
                  </a:lnTo>
                  <a:lnTo>
                    <a:pt x="6331" y="11657"/>
                  </a:lnTo>
                  <a:lnTo>
                    <a:pt x="6425" y="12548"/>
                  </a:lnTo>
                  <a:lnTo>
                    <a:pt x="6520" y="13344"/>
                  </a:lnTo>
                  <a:lnTo>
                    <a:pt x="6634" y="14121"/>
                  </a:lnTo>
                  <a:lnTo>
                    <a:pt x="6766" y="14879"/>
                  </a:lnTo>
                  <a:lnTo>
                    <a:pt x="6918" y="15656"/>
                  </a:lnTo>
                  <a:lnTo>
                    <a:pt x="7070" y="16414"/>
                  </a:lnTo>
                  <a:lnTo>
                    <a:pt x="7240" y="17191"/>
                  </a:lnTo>
                  <a:lnTo>
                    <a:pt x="7619" y="18708"/>
                  </a:lnTo>
                  <a:lnTo>
                    <a:pt x="6350" y="18328"/>
                  </a:lnTo>
                  <a:lnTo>
                    <a:pt x="6103" y="18234"/>
                  </a:lnTo>
                  <a:lnTo>
                    <a:pt x="5914" y="18158"/>
                  </a:lnTo>
                  <a:lnTo>
                    <a:pt x="5743" y="18082"/>
                  </a:lnTo>
                  <a:lnTo>
                    <a:pt x="5610" y="17968"/>
                  </a:lnTo>
                  <a:lnTo>
                    <a:pt x="5497" y="17836"/>
                  </a:lnTo>
                  <a:lnTo>
                    <a:pt x="5383" y="17684"/>
                  </a:lnTo>
                  <a:lnTo>
                    <a:pt x="5288" y="17495"/>
                  </a:lnTo>
                  <a:lnTo>
                    <a:pt x="5193" y="17267"/>
                  </a:lnTo>
                  <a:lnTo>
                    <a:pt x="4663" y="15789"/>
                  </a:lnTo>
                  <a:lnTo>
                    <a:pt x="4094" y="14329"/>
                  </a:lnTo>
                  <a:lnTo>
                    <a:pt x="3506" y="12870"/>
                  </a:lnTo>
                  <a:lnTo>
                    <a:pt x="2881" y="11410"/>
                  </a:lnTo>
                  <a:lnTo>
                    <a:pt x="2256" y="9970"/>
                  </a:lnTo>
                  <a:lnTo>
                    <a:pt x="1611" y="8530"/>
                  </a:lnTo>
                  <a:lnTo>
                    <a:pt x="1573" y="8492"/>
                  </a:lnTo>
                  <a:lnTo>
                    <a:pt x="1554" y="8454"/>
                  </a:lnTo>
                  <a:lnTo>
                    <a:pt x="1478" y="8435"/>
                  </a:lnTo>
                  <a:lnTo>
                    <a:pt x="1403" y="8454"/>
                  </a:lnTo>
                  <a:lnTo>
                    <a:pt x="1346" y="8511"/>
                  </a:lnTo>
                  <a:lnTo>
                    <a:pt x="1327" y="8548"/>
                  </a:lnTo>
                  <a:lnTo>
                    <a:pt x="1308" y="8586"/>
                  </a:lnTo>
                  <a:lnTo>
                    <a:pt x="1308" y="8643"/>
                  </a:lnTo>
                  <a:lnTo>
                    <a:pt x="1327" y="8681"/>
                  </a:lnTo>
                  <a:lnTo>
                    <a:pt x="2047" y="10330"/>
                  </a:lnTo>
                  <a:lnTo>
                    <a:pt x="2767" y="11979"/>
                  </a:lnTo>
                  <a:lnTo>
                    <a:pt x="3450" y="13628"/>
                  </a:lnTo>
                  <a:lnTo>
                    <a:pt x="4113" y="15296"/>
                  </a:lnTo>
                  <a:lnTo>
                    <a:pt x="4663" y="16755"/>
                  </a:lnTo>
                  <a:lnTo>
                    <a:pt x="4795" y="17134"/>
                  </a:lnTo>
                  <a:lnTo>
                    <a:pt x="4909" y="17532"/>
                  </a:lnTo>
                  <a:lnTo>
                    <a:pt x="5042" y="17930"/>
                  </a:lnTo>
                  <a:lnTo>
                    <a:pt x="5136" y="18101"/>
                  </a:lnTo>
                  <a:lnTo>
                    <a:pt x="5212" y="18272"/>
                  </a:lnTo>
                  <a:lnTo>
                    <a:pt x="5269" y="18347"/>
                  </a:lnTo>
                  <a:lnTo>
                    <a:pt x="5345" y="18385"/>
                  </a:lnTo>
                  <a:lnTo>
                    <a:pt x="5440" y="18423"/>
                  </a:lnTo>
                  <a:lnTo>
                    <a:pt x="5553" y="18461"/>
                  </a:lnTo>
                  <a:lnTo>
                    <a:pt x="5762" y="18499"/>
                  </a:lnTo>
                  <a:lnTo>
                    <a:pt x="5933" y="18537"/>
                  </a:lnTo>
                  <a:lnTo>
                    <a:pt x="7809" y="19125"/>
                  </a:lnTo>
                  <a:lnTo>
                    <a:pt x="7904" y="19125"/>
                  </a:lnTo>
                  <a:lnTo>
                    <a:pt x="7942" y="19087"/>
                  </a:lnTo>
                  <a:lnTo>
                    <a:pt x="7979" y="19068"/>
                  </a:lnTo>
                  <a:lnTo>
                    <a:pt x="7998" y="19030"/>
                  </a:lnTo>
                  <a:lnTo>
                    <a:pt x="8415" y="18973"/>
                  </a:lnTo>
                  <a:lnTo>
                    <a:pt x="8832" y="18916"/>
                  </a:lnTo>
                  <a:lnTo>
                    <a:pt x="9230" y="18840"/>
                  </a:lnTo>
                  <a:lnTo>
                    <a:pt x="9647" y="18745"/>
                  </a:lnTo>
                  <a:lnTo>
                    <a:pt x="10045" y="18632"/>
                  </a:lnTo>
                  <a:lnTo>
                    <a:pt x="10443" y="18518"/>
                  </a:lnTo>
                  <a:lnTo>
                    <a:pt x="10823" y="18366"/>
                  </a:lnTo>
                  <a:lnTo>
                    <a:pt x="11221" y="18196"/>
                  </a:lnTo>
                  <a:lnTo>
                    <a:pt x="11656" y="17987"/>
                  </a:lnTo>
                  <a:lnTo>
                    <a:pt x="12073" y="17779"/>
                  </a:lnTo>
                  <a:lnTo>
                    <a:pt x="12490" y="17532"/>
                  </a:lnTo>
                  <a:lnTo>
                    <a:pt x="12888" y="17267"/>
                  </a:lnTo>
                  <a:lnTo>
                    <a:pt x="13040" y="17153"/>
                  </a:lnTo>
                  <a:lnTo>
                    <a:pt x="13135" y="17021"/>
                  </a:lnTo>
                  <a:lnTo>
                    <a:pt x="13192" y="16869"/>
                  </a:lnTo>
                  <a:lnTo>
                    <a:pt x="13211" y="16717"/>
                  </a:lnTo>
                  <a:lnTo>
                    <a:pt x="13211" y="16566"/>
                  </a:lnTo>
                  <a:lnTo>
                    <a:pt x="13211" y="16395"/>
                  </a:lnTo>
                  <a:lnTo>
                    <a:pt x="13173" y="15997"/>
                  </a:lnTo>
                  <a:lnTo>
                    <a:pt x="13154" y="14822"/>
                  </a:lnTo>
                  <a:lnTo>
                    <a:pt x="13116" y="13647"/>
                  </a:lnTo>
                  <a:lnTo>
                    <a:pt x="13059" y="12472"/>
                  </a:lnTo>
                  <a:lnTo>
                    <a:pt x="13002" y="11316"/>
                  </a:lnTo>
                  <a:lnTo>
                    <a:pt x="12926" y="10141"/>
                  </a:lnTo>
                  <a:lnTo>
                    <a:pt x="12832" y="8965"/>
                  </a:lnTo>
                  <a:lnTo>
                    <a:pt x="12737" y="7790"/>
                  </a:lnTo>
                  <a:lnTo>
                    <a:pt x="12623" y="6634"/>
                  </a:lnTo>
                  <a:lnTo>
                    <a:pt x="12604" y="6577"/>
                  </a:lnTo>
                  <a:lnTo>
                    <a:pt x="12585" y="6539"/>
                  </a:lnTo>
                  <a:lnTo>
                    <a:pt x="12566" y="6502"/>
                  </a:lnTo>
                  <a:lnTo>
                    <a:pt x="12528" y="6483"/>
                  </a:lnTo>
                  <a:lnTo>
                    <a:pt x="12718" y="5800"/>
                  </a:lnTo>
                  <a:lnTo>
                    <a:pt x="12945" y="5118"/>
                  </a:lnTo>
                  <a:lnTo>
                    <a:pt x="13419" y="3772"/>
                  </a:lnTo>
                  <a:lnTo>
                    <a:pt x="13457" y="3640"/>
                  </a:lnTo>
                  <a:lnTo>
                    <a:pt x="13533" y="3507"/>
                  </a:lnTo>
                  <a:lnTo>
                    <a:pt x="13684" y="3260"/>
                  </a:lnTo>
                  <a:lnTo>
                    <a:pt x="13836" y="3014"/>
                  </a:lnTo>
                  <a:lnTo>
                    <a:pt x="13893" y="2881"/>
                  </a:lnTo>
                  <a:lnTo>
                    <a:pt x="13950" y="2749"/>
                  </a:lnTo>
                  <a:lnTo>
                    <a:pt x="13969" y="2654"/>
                  </a:lnTo>
                  <a:lnTo>
                    <a:pt x="13969" y="2559"/>
                  </a:lnTo>
                  <a:lnTo>
                    <a:pt x="13931" y="2445"/>
                  </a:lnTo>
                  <a:lnTo>
                    <a:pt x="13912" y="2408"/>
                  </a:lnTo>
                  <a:lnTo>
                    <a:pt x="13874" y="2370"/>
                  </a:lnTo>
                  <a:lnTo>
                    <a:pt x="13741" y="2275"/>
                  </a:lnTo>
                  <a:lnTo>
                    <a:pt x="13533" y="2161"/>
                  </a:lnTo>
                  <a:lnTo>
                    <a:pt x="13305" y="2047"/>
                  </a:lnTo>
                  <a:lnTo>
                    <a:pt x="13192" y="2010"/>
                  </a:lnTo>
                  <a:lnTo>
                    <a:pt x="13097" y="1991"/>
                  </a:lnTo>
                  <a:lnTo>
                    <a:pt x="13078" y="1934"/>
                  </a:lnTo>
                  <a:lnTo>
                    <a:pt x="13040" y="1896"/>
                  </a:lnTo>
                  <a:lnTo>
                    <a:pt x="12832" y="1763"/>
                  </a:lnTo>
                  <a:lnTo>
                    <a:pt x="12623" y="1668"/>
                  </a:lnTo>
                  <a:lnTo>
                    <a:pt x="12377" y="1593"/>
                  </a:lnTo>
                  <a:lnTo>
                    <a:pt x="12149" y="1574"/>
                  </a:lnTo>
                  <a:lnTo>
                    <a:pt x="12036" y="1574"/>
                  </a:lnTo>
                  <a:lnTo>
                    <a:pt x="11979" y="1593"/>
                  </a:lnTo>
                  <a:lnTo>
                    <a:pt x="11941" y="1612"/>
                  </a:lnTo>
                  <a:lnTo>
                    <a:pt x="11903" y="1649"/>
                  </a:lnTo>
                  <a:lnTo>
                    <a:pt x="11884" y="1706"/>
                  </a:lnTo>
                  <a:lnTo>
                    <a:pt x="11770" y="1991"/>
                  </a:lnTo>
                  <a:lnTo>
                    <a:pt x="11694" y="2275"/>
                  </a:lnTo>
                  <a:lnTo>
                    <a:pt x="11581" y="1858"/>
                  </a:lnTo>
                  <a:lnTo>
                    <a:pt x="11505" y="1422"/>
                  </a:lnTo>
                  <a:lnTo>
                    <a:pt x="11467" y="1176"/>
                  </a:lnTo>
                  <a:lnTo>
                    <a:pt x="11467" y="910"/>
                  </a:lnTo>
                  <a:lnTo>
                    <a:pt x="11448" y="645"/>
                  </a:lnTo>
                  <a:lnTo>
                    <a:pt x="11410" y="512"/>
                  </a:lnTo>
                  <a:lnTo>
                    <a:pt x="11372" y="398"/>
                  </a:lnTo>
                  <a:lnTo>
                    <a:pt x="11315" y="304"/>
                  </a:lnTo>
                  <a:lnTo>
                    <a:pt x="11239" y="228"/>
                  </a:lnTo>
                  <a:lnTo>
                    <a:pt x="11126" y="152"/>
                  </a:lnTo>
                  <a:lnTo>
                    <a:pt x="11012" y="95"/>
                  </a:lnTo>
                  <a:lnTo>
                    <a:pt x="10898" y="57"/>
                  </a:lnTo>
                  <a:lnTo>
                    <a:pt x="10766" y="19"/>
                  </a:lnTo>
                  <a:lnTo>
                    <a:pt x="1063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32" name="Google Shape;332;p13"/>
            <p:cNvSpPr/>
            <p:nvPr/>
          </p:nvSpPr>
          <p:spPr>
            <a:xfrm>
              <a:off x="1060100" y="3348113"/>
              <a:ext cx="349225" cy="478125"/>
            </a:xfrm>
            <a:custGeom>
              <a:avLst/>
              <a:gdLst/>
              <a:ahLst/>
              <a:cxnLst/>
              <a:rect l="l" t="t" r="r" b="b"/>
              <a:pathLst>
                <a:path w="13969" h="19125" fill="none" extrusionOk="0">
                  <a:moveTo>
                    <a:pt x="10500" y="0"/>
                  </a:moveTo>
                  <a:lnTo>
                    <a:pt x="10500" y="0"/>
                  </a:lnTo>
                  <a:lnTo>
                    <a:pt x="10349" y="19"/>
                  </a:lnTo>
                  <a:lnTo>
                    <a:pt x="10349" y="19"/>
                  </a:lnTo>
                  <a:lnTo>
                    <a:pt x="10197" y="38"/>
                  </a:lnTo>
                  <a:lnTo>
                    <a:pt x="10083" y="95"/>
                  </a:lnTo>
                  <a:lnTo>
                    <a:pt x="9970" y="171"/>
                  </a:lnTo>
                  <a:lnTo>
                    <a:pt x="9856" y="285"/>
                  </a:lnTo>
                  <a:lnTo>
                    <a:pt x="9856" y="285"/>
                  </a:lnTo>
                  <a:lnTo>
                    <a:pt x="9799" y="342"/>
                  </a:lnTo>
                  <a:lnTo>
                    <a:pt x="9723" y="380"/>
                  </a:lnTo>
                  <a:lnTo>
                    <a:pt x="9553" y="436"/>
                  </a:lnTo>
                  <a:lnTo>
                    <a:pt x="9401" y="493"/>
                  </a:lnTo>
                  <a:lnTo>
                    <a:pt x="9325" y="550"/>
                  </a:lnTo>
                  <a:lnTo>
                    <a:pt x="9268" y="607"/>
                  </a:lnTo>
                  <a:lnTo>
                    <a:pt x="9268" y="607"/>
                  </a:lnTo>
                  <a:lnTo>
                    <a:pt x="9174" y="759"/>
                  </a:lnTo>
                  <a:lnTo>
                    <a:pt x="9098" y="929"/>
                  </a:lnTo>
                  <a:lnTo>
                    <a:pt x="9079" y="1081"/>
                  </a:lnTo>
                  <a:lnTo>
                    <a:pt x="9079" y="1251"/>
                  </a:lnTo>
                  <a:lnTo>
                    <a:pt x="8794" y="1251"/>
                  </a:lnTo>
                  <a:lnTo>
                    <a:pt x="8794" y="1251"/>
                  </a:lnTo>
                  <a:lnTo>
                    <a:pt x="8738" y="1251"/>
                  </a:lnTo>
                  <a:lnTo>
                    <a:pt x="8700" y="1270"/>
                  </a:lnTo>
                  <a:lnTo>
                    <a:pt x="8700" y="1270"/>
                  </a:lnTo>
                  <a:lnTo>
                    <a:pt x="8586" y="910"/>
                  </a:lnTo>
                  <a:lnTo>
                    <a:pt x="8586" y="910"/>
                  </a:lnTo>
                  <a:lnTo>
                    <a:pt x="8624" y="853"/>
                  </a:lnTo>
                  <a:lnTo>
                    <a:pt x="8605" y="778"/>
                  </a:lnTo>
                  <a:lnTo>
                    <a:pt x="8586" y="721"/>
                  </a:lnTo>
                  <a:lnTo>
                    <a:pt x="8529" y="664"/>
                  </a:lnTo>
                  <a:lnTo>
                    <a:pt x="8529" y="664"/>
                  </a:lnTo>
                  <a:lnTo>
                    <a:pt x="7714" y="57"/>
                  </a:lnTo>
                  <a:lnTo>
                    <a:pt x="7714" y="57"/>
                  </a:lnTo>
                  <a:lnTo>
                    <a:pt x="7676" y="38"/>
                  </a:lnTo>
                  <a:lnTo>
                    <a:pt x="7638" y="38"/>
                  </a:lnTo>
                  <a:lnTo>
                    <a:pt x="7638" y="38"/>
                  </a:lnTo>
                  <a:lnTo>
                    <a:pt x="7581" y="38"/>
                  </a:lnTo>
                  <a:lnTo>
                    <a:pt x="7525" y="76"/>
                  </a:lnTo>
                  <a:lnTo>
                    <a:pt x="7525" y="76"/>
                  </a:lnTo>
                  <a:lnTo>
                    <a:pt x="6615" y="948"/>
                  </a:lnTo>
                  <a:lnTo>
                    <a:pt x="6615" y="948"/>
                  </a:lnTo>
                  <a:lnTo>
                    <a:pt x="6577" y="986"/>
                  </a:lnTo>
                  <a:lnTo>
                    <a:pt x="6558" y="1005"/>
                  </a:lnTo>
                  <a:lnTo>
                    <a:pt x="6558" y="1081"/>
                  </a:lnTo>
                  <a:lnTo>
                    <a:pt x="6558" y="1081"/>
                  </a:lnTo>
                  <a:lnTo>
                    <a:pt x="6539" y="1138"/>
                  </a:lnTo>
                  <a:lnTo>
                    <a:pt x="6539" y="1138"/>
                  </a:lnTo>
                  <a:lnTo>
                    <a:pt x="6520" y="1308"/>
                  </a:lnTo>
                  <a:lnTo>
                    <a:pt x="6539" y="1460"/>
                  </a:lnTo>
                  <a:lnTo>
                    <a:pt x="6558" y="1612"/>
                  </a:lnTo>
                  <a:lnTo>
                    <a:pt x="6615" y="1744"/>
                  </a:lnTo>
                  <a:lnTo>
                    <a:pt x="6615" y="1744"/>
                  </a:lnTo>
                  <a:lnTo>
                    <a:pt x="6539" y="1744"/>
                  </a:lnTo>
                  <a:lnTo>
                    <a:pt x="6539" y="1744"/>
                  </a:lnTo>
                  <a:lnTo>
                    <a:pt x="6368" y="1763"/>
                  </a:lnTo>
                  <a:lnTo>
                    <a:pt x="6179" y="1782"/>
                  </a:lnTo>
                  <a:lnTo>
                    <a:pt x="6179" y="1782"/>
                  </a:lnTo>
                  <a:lnTo>
                    <a:pt x="6122" y="1536"/>
                  </a:lnTo>
                  <a:lnTo>
                    <a:pt x="6122" y="1536"/>
                  </a:lnTo>
                  <a:lnTo>
                    <a:pt x="6103" y="1479"/>
                  </a:lnTo>
                  <a:lnTo>
                    <a:pt x="6065" y="1441"/>
                  </a:lnTo>
                  <a:lnTo>
                    <a:pt x="6027" y="1422"/>
                  </a:lnTo>
                  <a:lnTo>
                    <a:pt x="5970" y="1403"/>
                  </a:lnTo>
                  <a:lnTo>
                    <a:pt x="5970" y="1403"/>
                  </a:lnTo>
                  <a:lnTo>
                    <a:pt x="5970" y="1403"/>
                  </a:lnTo>
                  <a:lnTo>
                    <a:pt x="5970" y="1403"/>
                  </a:lnTo>
                  <a:lnTo>
                    <a:pt x="5876" y="1422"/>
                  </a:lnTo>
                  <a:lnTo>
                    <a:pt x="5876" y="1422"/>
                  </a:lnTo>
                  <a:lnTo>
                    <a:pt x="5591" y="1384"/>
                  </a:lnTo>
                  <a:lnTo>
                    <a:pt x="5307" y="1346"/>
                  </a:lnTo>
                  <a:lnTo>
                    <a:pt x="5307" y="1346"/>
                  </a:lnTo>
                  <a:lnTo>
                    <a:pt x="5023" y="1289"/>
                  </a:lnTo>
                  <a:lnTo>
                    <a:pt x="4738" y="1270"/>
                  </a:lnTo>
                  <a:lnTo>
                    <a:pt x="4738" y="1270"/>
                  </a:lnTo>
                  <a:lnTo>
                    <a:pt x="4511" y="1289"/>
                  </a:lnTo>
                  <a:lnTo>
                    <a:pt x="4416" y="1327"/>
                  </a:lnTo>
                  <a:lnTo>
                    <a:pt x="4321" y="1365"/>
                  </a:lnTo>
                  <a:lnTo>
                    <a:pt x="4227" y="1422"/>
                  </a:lnTo>
                  <a:lnTo>
                    <a:pt x="4132" y="1498"/>
                  </a:lnTo>
                  <a:lnTo>
                    <a:pt x="4056" y="1593"/>
                  </a:lnTo>
                  <a:lnTo>
                    <a:pt x="3961" y="1706"/>
                  </a:lnTo>
                  <a:lnTo>
                    <a:pt x="3961" y="1706"/>
                  </a:lnTo>
                  <a:lnTo>
                    <a:pt x="3905" y="1820"/>
                  </a:lnTo>
                  <a:lnTo>
                    <a:pt x="3848" y="1934"/>
                  </a:lnTo>
                  <a:lnTo>
                    <a:pt x="3829" y="2047"/>
                  </a:lnTo>
                  <a:lnTo>
                    <a:pt x="3791" y="2180"/>
                  </a:lnTo>
                  <a:lnTo>
                    <a:pt x="3791" y="2294"/>
                  </a:lnTo>
                  <a:lnTo>
                    <a:pt x="3791" y="2408"/>
                  </a:lnTo>
                  <a:lnTo>
                    <a:pt x="3829" y="2654"/>
                  </a:lnTo>
                  <a:lnTo>
                    <a:pt x="3886" y="2900"/>
                  </a:lnTo>
                  <a:lnTo>
                    <a:pt x="3999" y="3128"/>
                  </a:lnTo>
                  <a:lnTo>
                    <a:pt x="4113" y="3355"/>
                  </a:lnTo>
                  <a:lnTo>
                    <a:pt x="4246" y="3564"/>
                  </a:lnTo>
                  <a:lnTo>
                    <a:pt x="4246" y="3564"/>
                  </a:lnTo>
                  <a:lnTo>
                    <a:pt x="3942" y="3507"/>
                  </a:lnTo>
                  <a:lnTo>
                    <a:pt x="3942" y="3507"/>
                  </a:lnTo>
                  <a:lnTo>
                    <a:pt x="3905" y="3488"/>
                  </a:lnTo>
                  <a:lnTo>
                    <a:pt x="3905" y="3488"/>
                  </a:lnTo>
                  <a:lnTo>
                    <a:pt x="3829" y="3507"/>
                  </a:lnTo>
                  <a:lnTo>
                    <a:pt x="3772" y="3564"/>
                  </a:lnTo>
                  <a:lnTo>
                    <a:pt x="3734" y="3621"/>
                  </a:lnTo>
                  <a:lnTo>
                    <a:pt x="3734" y="3677"/>
                  </a:lnTo>
                  <a:lnTo>
                    <a:pt x="3715" y="3677"/>
                  </a:lnTo>
                  <a:lnTo>
                    <a:pt x="3715" y="3677"/>
                  </a:lnTo>
                  <a:lnTo>
                    <a:pt x="3469" y="3677"/>
                  </a:lnTo>
                  <a:lnTo>
                    <a:pt x="3469" y="3677"/>
                  </a:lnTo>
                  <a:lnTo>
                    <a:pt x="3165" y="3696"/>
                  </a:lnTo>
                  <a:lnTo>
                    <a:pt x="2862" y="3734"/>
                  </a:lnTo>
                  <a:lnTo>
                    <a:pt x="2559" y="3810"/>
                  </a:lnTo>
                  <a:lnTo>
                    <a:pt x="2256" y="3905"/>
                  </a:lnTo>
                  <a:lnTo>
                    <a:pt x="2256" y="3905"/>
                  </a:lnTo>
                  <a:lnTo>
                    <a:pt x="2199" y="3943"/>
                  </a:lnTo>
                  <a:lnTo>
                    <a:pt x="2161" y="3981"/>
                  </a:lnTo>
                  <a:lnTo>
                    <a:pt x="2142" y="4019"/>
                  </a:lnTo>
                  <a:lnTo>
                    <a:pt x="2123" y="4075"/>
                  </a:lnTo>
                  <a:lnTo>
                    <a:pt x="2123" y="4075"/>
                  </a:lnTo>
                  <a:lnTo>
                    <a:pt x="2180" y="4492"/>
                  </a:lnTo>
                  <a:lnTo>
                    <a:pt x="2180" y="4492"/>
                  </a:lnTo>
                  <a:lnTo>
                    <a:pt x="2142" y="4455"/>
                  </a:lnTo>
                  <a:lnTo>
                    <a:pt x="2085" y="4455"/>
                  </a:lnTo>
                  <a:lnTo>
                    <a:pt x="2085" y="4455"/>
                  </a:lnTo>
                  <a:lnTo>
                    <a:pt x="2066" y="4455"/>
                  </a:lnTo>
                  <a:lnTo>
                    <a:pt x="2066" y="4455"/>
                  </a:lnTo>
                  <a:lnTo>
                    <a:pt x="1554" y="4492"/>
                  </a:lnTo>
                  <a:lnTo>
                    <a:pt x="1289" y="4530"/>
                  </a:lnTo>
                  <a:lnTo>
                    <a:pt x="1005" y="4568"/>
                  </a:lnTo>
                  <a:lnTo>
                    <a:pt x="739" y="4625"/>
                  </a:lnTo>
                  <a:lnTo>
                    <a:pt x="493" y="4720"/>
                  </a:lnTo>
                  <a:lnTo>
                    <a:pt x="246" y="4834"/>
                  </a:lnTo>
                  <a:lnTo>
                    <a:pt x="57" y="4966"/>
                  </a:lnTo>
                  <a:lnTo>
                    <a:pt x="57" y="4966"/>
                  </a:lnTo>
                  <a:lnTo>
                    <a:pt x="19" y="5004"/>
                  </a:lnTo>
                  <a:lnTo>
                    <a:pt x="0" y="5042"/>
                  </a:lnTo>
                  <a:lnTo>
                    <a:pt x="0" y="5118"/>
                  </a:lnTo>
                  <a:lnTo>
                    <a:pt x="0" y="5118"/>
                  </a:lnTo>
                  <a:lnTo>
                    <a:pt x="76" y="5345"/>
                  </a:lnTo>
                  <a:lnTo>
                    <a:pt x="152" y="5554"/>
                  </a:lnTo>
                  <a:lnTo>
                    <a:pt x="246" y="5762"/>
                  </a:lnTo>
                  <a:lnTo>
                    <a:pt x="360" y="5971"/>
                  </a:lnTo>
                  <a:lnTo>
                    <a:pt x="853" y="6767"/>
                  </a:lnTo>
                  <a:lnTo>
                    <a:pt x="853" y="6767"/>
                  </a:lnTo>
                  <a:lnTo>
                    <a:pt x="1043" y="7146"/>
                  </a:lnTo>
                  <a:lnTo>
                    <a:pt x="1346" y="7696"/>
                  </a:lnTo>
                  <a:lnTo>
                    <a:pt x="1516" y="7980"/>
                  </a:lnTo>
                  <a:lnTo>
                    <a:pt x="1706" y="8207"/>
                  </a:lnTo>
                  <a:lnTo>
                    <a:pt x="1782" y="8321"/>
                  </a:lnTo>
                  <a:lnTo>
                    <a:pt x="1876" y="8397"/>
                  </a:lnTo>
                  <a:lnTo>
                    <a:pt x="1952" y="8454"/>
                  </a:lnTo>
                  <a:lnTo>
                    <a:pt x="2047" y="8492"/>
                  </a:lnTo>
                  <a:lnTo>
                    <a:pt x="2047" y="8492"/>
                  </a:lnTo>
                  <a:lnTo>
                    <a:pt x="2009" y="8530"/>
                  </a:lnTo>
                  <a:lnTo>
                    <a:pt x="2009" y="8605"/>
                  </a:lnTo>
                  <a:lnTo>
                    <a:pt x="2009" y="8605"/>
                  </a:lnTo>
                  <a:lnTo>
                    <a:pt x="2009" y="8681"/>
                  </a:lnTo>
                  <a:lnTo>
                    <a:pt x="2028" y="8738"/>
                  </a:lnTo>
                  <a:lnTo>
                    <a:pt x="2066" y="8776"/>
                  </a:lnTo>
                  <a:lnTo>
                    <a:pt x="2123" y="8814"/>
                  </a:lnTo>
                  <a:lnTo>
                    <a:pt x="2123" y="8814"/>
                  </a:lnTo>
                  <a:lnTo>
                    <a:pt x="2142" y="8871"/>
                  </a:lnTo>
                  <a:lnTo>
                    <a:pt x="2161" y="8909"/>
                  </a:lnTo>
                  <a:lnTo>
                    <a:pt x="2218" y="8947"/>
                  </a:lnTo>
                  <a:lnTo>
                    <a:pt x="2275" y="8965"/>
                  </a:lnTo>
                  <a:lnTo>
                    <a:pt x="2275" y="8965"/>
                  </a:lnTo>
                  <a:lnTo>
                    <a:pt x="2293" y="8965"/>
                  </a:lnTo>
                  <a:lnTo>
                    <a:pt x="2293" y="8965"/>
                  </a:lnTo>
                  <a:lnTo>
                    <a:pt x="3848" y="8833"/>
                  </a:lnTo>
                  <a:lnTo>
                    <a:pt x="3848" y="8833"/>
                  </a:lnTo>
                  <a:lnTo>
                    <a:pt x="4378" y="8757"/>
                  </a:lnTo>
                  <a:lnTo>
                    <a:pt x="4738" y="8719"/>
                  </a:lnTo>
                  <a:lnTo>
                    <a:pt x="5099" y="8700"/>
                  </a:lnTo>
                  <a:lnTo>
                    <a:pt x="5099" y="8700"/>
                  </a:lnTo>
                  <a:lnTo>
                    <a:pt x="5326" y="8719"/>
                  </a:lnTo>
                  <a:lnTo>
                    <a:pt x="5535" y="8757"/>
                  </a:lnTo>
                  <a:lnTo>
                    <a:pt x="5610" y="8795"/>
                  </a:lnTo>
                  <a:lnTo>
                    <a:pt x="5686" y="8833"/>
                  </a:lnTo>
                  <a:lnTo>
                    <a:pt x="5743" y="8890"/>
                  </a:lnTo>
                  <a:lnTo>
                    <a:pt x="5781" y="8965"/>
                  </a:lnTo>
                  <a:lnTo>
                    <a:pt x="5781" y="8965"/>
                  </a:lnTo>
                  <a:lnTo>
                    <a:pt x="5933" y="9382"/>
                  </a:lnTo>
                  <a:lnTo>
                    <a:pt x="6046" y="9818"/>
                  </a:lnTo>
                  <a:lnTo>
                    <a:pt x="6141" y="10273"/>
                  </a:lnTo>
                  <a:lnTo>
                    <a:pt x="6217" y="10728"/>
                  </a:lnTo>
                  <a:lnTo>
                    <a:pt x="6293" y="11183"/>
                  </a:lnTo>
                  <a:lnTo>
                    <a:pt x="6331" y="11657"/>
                  </a:lnTo>
                  <a:lnTo>
                    <a:pt x="6425" y="12548"/>
                  </a:lnTo>
                  <a:lnTo>
                    <a:pt x="6425" y="12548"/>
                  </a:lnTo>
                  <a:lnTo>
                    <a:pt x="6520" y="13344"/>
                  </a:lnTo>
                  <a:lnTo>
                    <a:pt x="6634" y="14121"/>
                  </a:lnTo>
                  <a:lnTo>
                    <a:pt x="6766" y="14879"/>
                  </a:lnTo>
                  <a:lnTo>
                    <a:pt x="6918" y="15656"/>
                  </a:lnTo>
                  <a:lnTo>
                    <a:pt x="7070" y="16414"/>
                  </a:lnTo>
                  <a:lnTo>
                    <a:pt x="7240" y="17191"/>
                  </a:lnTo>
                  <a:lnTo>
                    <a:pt x="7619" y="18708"/>
                  </a:lnTo>
                  <a:lnTo>
                    <a:pt x="7619" y="18708"/>
                  </a:lnTo>
                  <a:lnTo>
                    <a:pt x="6350" y="18328"/>
                  </a:lnTo>
                  <a:lnTo>
                    <a:pt x="6350" y="18328"/>
                  </a:lnTo>
                  <a:lnTo>
                    <a:pt x="6103" y="18234"/>
                  </a:lnTo>
                  <a:lnTo>
                    <a:pt x="5914" y="18158"/>
                  </a:lnTo>
                  <a:lnTo>
                    <a:pt x="5743" y="18082"/>
                  </a:lnTo>
                  <a:lnTo>
                    <a:pt x="5610" y="17968"/>
                  </a:lnTo>
                  <a:lnTo>
                    <a:pt x="5497" y="17836"/>
                  </a:lnTo>
                  <a:lnTo>
                    <a:pt x="5383" y="17684"/>
                  </a:lnTo>
                  <a:lnTo>
                    <a:pt x="5288" y="17495"/>
                  </a:lnTo>
                  <a:lnTo>
                    <a:pt x="5193" y="17267"/>
                  </a:lnTo>
                  <a:lnTo>
                    <a:pt x="5193" y="17267"/>
                  </a:lnTo>
                  <a:lnTo>
                    <a:pt x="4663" y="15789"/>
                  </a:lnTo>
                  <a:lnTo>
                    <a:pt x="4094" y="14329"/>
                  </a:lnTo>
                  <a:lnTo>
                    <a:pt x="4094" y="14329"/>
                  </a:lnTo>
                  <a:lnTo>
                    <a:pt x="3506" y="12870"/>
                  </a:lnTo>
                  <a:lnTo>
                    <a:pt x="2881" y="11410"/>
                  </a:lnTo>
                  <a:lnTo>
                    <a:pt x="2256" y="9970"/>
                  </a:lnTo>
                  <a:lnTo>
                    <a:pt x="1611" y="8530"/>
                  </a:lnTo>
                  <a:lnTo>
                    <a:pt x="1611" y="8530"/>
                  </a:lnTo>
                  <a:lnTo>
                    <a:pt x="1573" y="8492"/>
                  </a:lnTo>
                  <a:lnTo>
                    <a:pt x="1554" y="8454"/>
                  </a:lnTo>
                  <a:lnTo>
                    <a:pt x="1478" y="8435"/>
                  </a:lnTo>
                  <a:lnTo>
                    <a:pt x="1478" y="8435"/>
                  </a:lnTo>
                  <a:lnTo>
                    <a:pt x="1403" y="8454"/>
                  </a:lnTo>
                  <a:lnTo>
                    <a:pt x="1346" y="8511"/>
                  </a:lnTo>
                  <a:lnTo>
                    <a:pt x="1327" y="8548"/>
                  </a:lnTo>
                  <a:lnTo>
                    <a:pt x="1308" y="8586"/>
                  </a:lnTo>
                  <a:lnTo>
                    <a:pt x="1308" y="8643"/>
                  </a:lnTo>
                  <a:lnTo>
                    <a:pt x="1327" y="8681"/>
                  </a:lnTo>
                  <a:lnTo>
                    <a:pt x="1327" y="8681"/>
                  </a:lnTo>
                  <a:lnTo>
                    <a:pt x="2047" y="10330"/>
                  </a:lnTo>
                  <a:lnTo>
                    <a:pt x="2767" y="11979"/>
                  </a:lnTo>
                  <a:lnTo>
                    <a:pt x="3450" y="13628"/>
                  </a:lnTo>
                  <a:lnTo>
                    <a:pt x="4113" y="15296"/>
                  </a:lnTo>
                  <a:lnTo>
                    <a:pt x="4113" y="15296"/>
                  </a:lnTo>
                  <a:lnTo>
                    <a:pt x="4663" y="16755"/>
                  </a:lnTo>
                  <a:lnTo>
                    <a:pt x="4663" y="16755"/>
                  </a:lnTo>
                  <a:lnTo>
                    <a:pt x="4795" y="17134"/>
                  </a:lnTo>
                  <a:lnTo>
                    <a:pt x="4909" y="17532"/>
                  </a:lnTo>
                  <a:lnTo>
                    <a:pt x="5042" y="17930"/>
                  </a:lnTo>
                  <a:lnTo>
                    <a:pt x="5136" y="18101"/>
                  </a:lnTo>
                  <a:lnTo>
                    <a:pt x="5212" y="18272"/>
                  </a:lnTo>
                  <a:lnTo>
                    <a:pt x="5212" y="18272"/>
                  </a:lnTo>
                  <a:lnTo>
                    <a:pt x="5269" y="18347"/>
                  </a:lnTo>
                  <a:lnTo>
                    <a:pt x="5345" y="18385"/>
                  </a:lnTo>
                  <a:lnTo>
                    <a:pt x="5440" y="18423"/>
                  </a:lnTo>
                  <a:lnTo>
                    <a:pt x="5553" y="18461"/>
                  </a:lnTo>
                  <a:lnTo>
                    <a:pt x="5762" y="18499"/>
                  </a:lnTo>
                  <a:lnTo>
                    <a:pt x="5933" y="18537"/>
                  </a:lnTo>
                  <a:lnTo>
                    <a:pt x="5933" y="18537"/>
                  </a:lnTo>
                  <a:lnTo>
                    <a:pt x="7809" y="19125"/>
                  </a:lnTo>
                  <a:lnTo>
                    <a:pt x="7809" y="19125"/>
                  </a:lnTo>
                  <a:lnTo>
                    <a:pt x="7866" y="19125"/>
                  </a:lnTo>
                  <a:lnTo>
                    <a:pt x="7866" y="19125"/>
                  </a:lnTo>
                  <a:lnTo>
                    <a:pt x="7904" y="19125"/>
                  </a:lnTo>
                  <a:lnTo>
                    <a:pt x="7942" y="19087"/>
                  </a:lnTo>
                  <a:lnTo>
                    <a:pt x="7979" y="19068"/>
                  </a:lnTo>
                  <a:lnTo>
                    <a:pt x="7998" y="19030"/>
                  </a:lnTo>
                  <a:lnTo>
                    <a:pt x="7998" y="19030"/>
                  </a:lnTo>
                  <a:lnTo>
                    <a:pt x="8415" y="18973"/>
                  </a:lnTo>
                  <a:lnTo>
                    <a:pt x="8832" y="18916"/>
                  </a:lnTo>
                  <a:lnTo>
                    <a:pt x="9230" y="18840"/>
                  </a:lnTo>
                  <a:lnTo>
                    <a:pt x="9647" y="18745"/>
                  </a:lnTo>
                  <a:lnTo>
                    <a:pt x="10045" y="18632"/>
                  </a:lnTo>
                  <a:lnTo>
                    <a:pt x="10443" y="18518"/>
                  </a:lnTo>
                  <a:lnTo>
                    <a:pt x="10823" y="18366"/>
                  </a:lnTo>
                  <a:lnTo>
                    <a:pt x="11221" y="18196"/>
                  </a:lnTo>
                  <a:lnTo>
                    <a:pt x="11221" y="18196"/>
                  </a:lnTo>
                  <a:lnTo>
                    <a:pt x="11656" y="17987"/>
                  </a:lnTo>
                  <a:lnTo>
                    <a:pt x="12073" y="17779"/>
                  </a:lnTo>
                  <a:lnTo>
                    <a:pt x="12490" y="17532"/>
                  </a:lnTo>
                  <a:lnTo>
                    <a:pt x="12888" y="17267"/>
                  </a:lnTo>
                  <a:lnTo>
                    <a:pt x="12888" y="17267"/>
                  </a:lnTo>
                  <a:lnTo>
                    <a:pt x="13040" y="17153"/>
                  </a:lnTo>
                  <a:lnTo>
                    <a:pt x="13135" y="17021"/>
                  </a:lnTo>
                  <a:lnTo>
                    <a:pt x="13192" y="16869"/>
                  </a:lnTo>
                  <a:lnTo>
                    <a:pt x="13211" y="16717"/>
                  </a:lnTo>
                  <a:lnTo>
                    <a:pt x="13211" y="16566"/>
                  </a:lnTo>
                  <a:lnTo>
                    <a:pt x="13211" y="16395"/>
                  </a:lnTo>
                  <a:lnTo>
                    <a:pt x="13173" y="15997"/>
                  </a:lnTo>
                  <a:lnTo>
                    <a:pt x="13173" y="15997"/>
                  </a:lnTo>
                  <a:lnTo>
                    <a:pt x="13154" y="14822"/>
                  </a:lnTo>
                  <a:lnTo>
                    <a:pt x="13116" y="13647"/>
                  </a:lnTo>
                  <a:lnTo>
                    <a:pt x="13059" y="12472"/>
                  </a:lnTo>
                  <a:lnTo>
                    <a:pt x="13002" y="11316"/>
                  </a:lnTo>
                  <a:lnTo>
                    <a:pt x="12926" y="10141"/>
                  </a:lnTo>
                  <a:lnTo>
                    <a:pt x="12832" y="8965"/>
                  </a:lnTo>
                  <a:lnTo>
                    <a:pt x="12737" y="7790"/>
                  </a:lnTo>
                  <a:lnTo>
                    <a:pt x="12623" y="6634"/>
                  </a:lnTo>
                  <a:lnTo>
                    <a:pt x="12623" y="6634"/>
                  </a:lnTo>
                  <a:lnTo>
                    <a:pt x="12604" y="6577"/>
                  </a:lnTo>
                  <a:lnTo>
                    <a:pt x="12585" y="6539"/>
                  </a:lnTo>
                  <a:lnTo>
                    <a:pt x="12566" y="6502"/>
                  </a:lnTo>
                  <a:lnTo>
                    <a:pt x="12528" y="6483"/>
                  </a:lnTo>
                  <a:lnTo>
                    <a:pt x="12528" y="6483"/>
                  </a:lnTo>
                  <a:lnTo>
                    <a:pt x="12718" y="5800"/>
                  </a:lnTo>
                  <a:lnTo>
                    <a:pt x="12945" y="5118"/>
                  </a:lnTo>
                  <a:lnTo>
                    <a:pt x="13419" y="3772"/>
                  </a:lnTo>
                  <a:lnTo>
                    <a:pt x="13419" y="3772"/>
                  </a:lnTo>
                  <a:lnTo>
                    <a:pt x="13457" y="3640"/>
                  </a:lnTo>
                  <a:lnTo>
                    <a:pt x="13533" y="3507"/>
                  </a:lnTo>
                  <a:lnTo>
                    <a:pt x="13684" y="3260"/>
                  </a:lnTo>
                  <a:lnTo>
                    <a:pt x="13836" y="3014"/>
                  </a:lnTo>
                  <a:lnTo>
                    <a:pt x="13893" y="2881"/>
                  </a:lnTo>
                  <a:lnTo>
                    <a:pt x="13950" y="2749"/>
                  </a:lnTo>
                  <a:lnTo>
                    <a:pt x="13950" y="2749"/>
                  </a:lnTo>
                  <a:lnTo>
                    <a:pt x="13969" y="2654"/>
                  </a:lnTo>
                  <a:lnTo>
                    <a:pt x="13969" y="2559"/>
                  </a:lnTo>
                  <a:lnTo>
                    <a:pt x="13931" y="2445"/>
                  </a:lnTo>
                  <a:lnTo>
                    <a:pt x="13912" y="2408"/>
                  </a:lnTo>
                  <a:lnTo>
                    <a:pt x="13874" y="2370"/>
                  </a:lnTo>
                  <a:lnTo>
                    <a:pt x="13874" y="2370"/>
                  </a:lnTo>
                  <a:lnTo>
                    <a:pt x="13741" y="2275"/>
                  </a:lnTo>
                  <a:lnTo>
                    <a:pt x="13533" y="2161"/>
                  </a:lnTo>
                  <a:lnTo>
                    <a:pt x="13305" y="2047"/>
                  </a:lnTo>
                  <a:lnTo>
                    <a:pt x="13192" y="2010"/>
                  </a:lnTo>
                  <a:lnTo>
                    <a:pt x="13097" y="1991"/>
                  </a:lnTo>
                  <a:lnTo>
                    <a:pt x="13097" y="1991"/>
                  </a:lnTo>
                  <a:lnTo>
                    <a:pt x="13078" y="1934"/>
                  </a:lnTo>
                  <a:lnTo>
                    <a:pt x="13040" y="1896"/>
                  </a:lnTo>
                  <a:lnTo>
                    <a:pt x="13040" y="1896"/>
                  </a:lnTo>
                  <a:lnTo>
                    <a:pt x="12832" y="1763"/>
                  </a:lnTo>
                  <a:lnTo>
                    <a:pt x="12623" y="1668"/>
                  </a:lnTo>
                  <a:lnTo>
                    <a:pt x="12377" y="1593"/>
                  </a:lnTo>
                  <a:lnTo>
                    <a:pt x="12149" y="1574"/>
                  </a:lnTo>
                  <a:lnTo>
                    <a:pt x="12149" y="1574"/>
                  </a:lnTo>
                  <a:lnTo>
                    <a:pt x="12036" y="1574"/>
                  </a:lnTo>
                  <a:lnTo>
                    <a:pt x="12036" y="1574"/>
                  </a:lnTo>
                  <a:lnTo>
                    <a:pt x="11979" y="1593"/>
                  </a:lnTo>
                  <a:lnTo>
                    <a:pt x="11941" y="1612"/>
                  </a:lnTo>
                  <a:lnTo>
                    <a:pt x="11903" y="1649"/>
                  </a:lnTo>
                  <a:lnTo>
                    <a:pt x="11884" y="1706"/>
                  </a:lnTo>
                  <a:lnTo>
                    <a:pt x="11884" y="1706"/>
                  </a:lnTo>
                  <a:lnTo>
                    <a:pt x="11770" y="1991"/>
                  </a:lnTo>
                  <a:lnTo>
                    <a:pt x="11694" y="2275"/>
                  </a:lnTo>
                  <a:lnTo>
                    <a:pt x="11694" y="2275"/>
                  </a:lnTo>
                  <a:lnTo>
                    <a:pt x="11581" y="1858"/>
                  </a:lnTo>
                  <a:lnTo>
                    <a:pt x="11505" y="1422"/>
                  </a:lnTo>
                  <a:lnTo>
                    <a:pt x="11505" y="1422"/>
                  </a:lnTo>
                  <a:lnTo>
                    <a:pt x="11467" y="1176"/>
                  </a:lnTo>
                  <a:lnTo>
                    <a:pt x="11467" y="910"/>
                  </a:lnTo>
                  <a:lnTo>
                    <a:pt x="11448" y="645"/>
                  </a:lnTo>
                  <a:lnTo>
                    <a:pt x="11410" y="512"/>
                  </a:lnTo>
                  <a:lnTo>
                    <a:pt x="11372" y="398"/>
                  </a:lnTo>
                  <a:lnTo>
                    <a:pt x="11372" y="398"/>
                  </a:lnTo>
                  <a:lnTo>
                    <a:pt x="11315" y="304"/>
                  </a:lnTo>
                  <a:lnTo>
                    <a:pt x="11239" y="228"/>
                  </a:lnTo>
                  <a:lnTo>
                    <a:pt x="11126" y="152"/>
                  </a:lnTo>
                  <a:lnTo>
                    <a:pt x="11012" y="95"/>
                  </a:lnTo>
                  <a:lnTo>
                    <a:pt x="10898" y="57"/>
                  </a:lnTo>
                  <a:lnTo>
                    <a:pt x="10766" y="19"/>
                  </a:lnTo>
                  <a:lnTo>
                    <a:pt x="10633" y="0"/>
                  </a:lnTo>
                  <a:lnTo>
                    <a:pt x="10500"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333" name="Google Shape;333;p13"/>
          <p:cNvGrpSpPr/>
          <p:nvPr/>
        </p:nvGrpSpPr>
        <p:grpSpPr>
          <a:xfrm>
            <a:off x="364405" y="-7"/>
            <a:ext cx="584571" cy="582667"/>
            <a:chOff x="-522075" y="3957700"/>
            <a:chExt cx="429800" cy="321300"/>
          </a:xfrm>
        </p:grpSpPr>
        <p:sp>
          <p:nvSpPr>
            <p:cNvPr id="334" name="Google Shape;334;p13"/>
            <p:cNvSpPr/>
            <p:nvPr/>
          </p:nvSpPr>
          <p:spPr>
            <a:xfrm>
              <a:off x="-492700" y="3957700"/>
              <a:ext cx="362050" cy="228425"/>
            </a:xfrm>
            <a:custGeom>
              <a:avLst/>
              <a:gdLst/>
              <a:ahLst/>
              <a:cxnLst/>
              <a:rect l="l" t="t" r="r" b="b"/>
              <a:pathLst>
                <a:path w="14482" h="9137" extrusionOk="0">
                  <a:moveTo>
                    <a:pt x="7468" y="1"/>
                  </a:moveTo>
                  <a:lnTo>
                    <a:pt x="7165" y="20"/>
                  </a:lnTo>
                  <a:lnTo>
                    <a:pt x="6862" y="58"/>
                  </a:lnTo>
                  <a:lnTo>
                    <a:pt x="6559" y="96"/>
                  </a:lnTo>
                  <a:lnTo>
                    <a:pt x="6255" y="153"/>
                  </a:lnTo>
                  <a:lnTo>
                    <a:pt x="5952" y="228"/>
                  </a:lnTo>
                  <a:lnTo>
                    <a:pt x="5668" y="304"/>
                  </a:lnTo>
                  <a:lnTo>
                    <a:pt x="5365" y="399"/>
                  </a:lnTo>
                  <a:lnTo>
                    <a:pt x="5080" y="513"/>
                  </a:lnTo>
                  <a:lnTo>
                    <a:pt x="4796" y="626"/>
                  </a:lnTo>
                  <a:lnTo>
                    <a:pt x="4531" y="759"/>
                  </a:lnTo>
                  <a:lnTo>
                    <a:pt x="4265" y="892"/>
                  </a:lnTo>
                  <a:lnTo>
                    <a:pt x="4000" y="1043"/>
                  </a:lnTo>
                  <a:lnTo>
                    <a:pt x="3735" y="1195"/>
                  </a:lnTo>
                  <a:lnTo>
                    <a:pt x="3488" y="1366"/>
                  </a:lnTo>
                  <a:lnTo>
                    <a:pt x="3242" y="1555"/>
                  </a:lnTo>
                  <a:lnTo>
                    <a:pt x="3014" y="1745"/>
                  </a:lnTo>
                  <a:lnTo>
                    <a:pt x="2787" y="1953"/>
                  </a:lnTo>
                  <a:lnTo>
                    <a:pt x="2578" y="2162"/>
                  </a:lnTo>
                  <a:lnTo>
                    <a:pt x="2389" y="2370"/>
                  </a:lnTo>
                  <a:lnTo>
                    <a:pt x="2199" y="2598"/>
                  </a:lnTo>
                  <a:lnTo>
                    <a:pt x="2010" y="2844"/>
                  </a:lnTo>
                  <a:lnTo>
                    <a:pt x="1839" y="3090"/>
                  </a:lnTo>
                  <a:lnTo>
                    <a:pt x="1688" y="3337"/>
                  </a:lnTo>
                  <a:lnTo>
                    <a:pt x="1555" y="3602"/>
                  </a:lnTo>
                  <a:lnTo>
                    <a:pt x="1441" y="3886"/>
                  </a:lnTo>
                  <a:lnTo>
                    <a:pt x="1328" y="4171"/>
                  </a:lnTo>
                  <a:lnTo>
                    <a:pt x="1233" y="4455"/>
                  </a:lnTo>
                  <a:lnTo>
                    <a:pt x="1157" y="4739"/>
                  </a:lnTo>
                  <a:lnTo>
                    <a:pt x="1081" y="5043"/>
                  </a:lnTo>
                  <a:lnTo>
                    <a:pt x="1043" y="5365"/>
                  </a:lnTo>
                  <a:lnTo>
                    <a:pt x="1024" y="5687"/>
                  </a:lnTo>
                  <a:lnTo>
                    <a:pt x="911" y="5687"/>
                  </a:lnTo>
                  <a:lnTo>
                    <a:pt x="854" y="5706"/>
                  </a:lnTo>
                  <a:lnTo>
                    <a:pt x="816" y="5725"/>
                  </a:lnTo>
                  <a:lnTo>
                    <a:pt x="797" y="5763"/>
                  </a:lnTo>
                  <a:lnTo>
                    <a:pt x="778" y="5801"/>
                  </a:lnTo>
                  <a:lnTo>
                    <a:pt x="607" y="5839"/>
                  </a:lnTo>
                  <a:lnTo>
                    <a:pt x="437" y="5914"/>
                  </a:lnTo>
                  <a:lnTo>
                    <a:pt x="304" y="5990"/>
                  </a:lnTo>
                  <a:lnTo>
                    <a:pt x="209" y="6104"/>
                  </a:lnTo>
                  <a:lnTo>
                    <a:pt x="115" y="6237"/>
                  </a:lnTo>
                  <a:lnTo>
                    <a:pt x="58" y="6369"/>
                  </a:lnTo>
                  <a:lnTo>
                    <a:pt x="20" y="6521"/>
                  </a:lnTo>
                  <a:lnTo>
                    <a:pt x="1" y="6692"/>
                  </a:lnTo>
                  <a:lnTo>
                    <a:pt x="20" y="6862"/>
                  </a:lnTo>
                  <a:lnTo>
                    <a:pt x="39" y="7033"/>
                  </a:lnTo>
                  <a:lnTo>
                    <a:pt x="77" y="7184"/>
                  </a:lnTo>
                  <a:lnTo>
                    <a:pt x="152" y="7355"/>
                  </a:lnTo>
                  <a:lnTo>
                    <a:pt x="228" y="7507"/>
                  </a:lnTo>
                  <a:lnTo>
                    <a:pt x="304" y="7658"/>
                  </a:lnTo>
                  <a:lnTo>
                    <a:pt x="418" y="7791"/>
                  </a:lnTo>
                  <a:lnTo>
                    <a:pt x="532" y="7924"/>
                  </a:lnTo>
                  <a:lnTo>
                    <a:pt x="664" y="8018"/>
                  </a:lnTo>
                  <a:lnTo>
                    <a:pt x="797" y="8113"/>
                  </a:lnTo>
                  <a:lnTo>
                    <a:pt x="1081" y="8284"/>
                  </a:lnTo>
                  <a:lnTo>
                    <a:pt x="1403" y="8416"/>
                  </a:lnTo>
                  <a:lnTo>
                    <a:pt x="1726" y="8530"/>
                  </a:lnTo>
                  <a:lnTo>
                    <a:pt x="2067" y="8625"/>
                  </a:lnTo>
                  <a:lnTo>
                    <a:pt x="2408" y="8701"/>
                  </a:lnTo>
                  <a:lnTo>
                    <a:pt x="3033" y="8852"/>
                  </a:lnTo>
                  <a:lnTo>
                    <a:pt x="3431" y="8928"/>
                  </a:lnTo>
                  <a:lnTo>
                    <a:pt x="3829" y="8985"/>
                  </a:lnTo>
                  <a:lnTo>
                    <a:pt x="4227" y="9042"/>
                  </a:lnTo>
                  <a:lnTo>
                    <a:pt x="4607" y="9080"/>
                  </a:lnTo>
                  <a:lnTo>
                    <a:pt x="5403" y="9137"/>
                  </a:lnTo>
                  <a:lnTo>
                    <a:pt x="7014" y="9137"/>
                  </a:lnTo>
                  <a:lnTo>
                    <a:pt x="7810" y="9080"/>
                  </a:lnTo>
                  <a:lnTo>
                    <a:pt x="8587" y="9023"/>
                  </a:lnTo>
                  <a:lnTo>
                    <a:pt x="9364" y="8928"/>
                  </a:lnTo>
                  <a:lnTo>
                    <a:pt x="10160" y="8795"/>
                  </a:lnTo>
                  <a:lnTo>
                    <a:pt x="10918" y="8644"/>
                  </a:lnTo>
                  <a:lnTo>
                    <a:pt x="11695" y="8473"/>
                  </a:lnTo>
                  <a:lnTo>
                    <a:pt x="12434" y="8265"/>
                  </a:lnTo>
                  <a:lnTo>
                    <a:pt x="12984" y="8094"/>
                  </a:lnTo>
                  <a:lnTo>
                    <a:pt x="13249" y="7980"/>
                  </a:lnTo>
                  <a:lnTo>
                    <a:pt x="13515" y="7867"/>
                  </a:lnTo>
                  <a:lnTo>
                    <a:pt x="13780" y="7715"/>
                  </a:lnTo>
                  <a:lnTo>
                    <a:pt x="14007" y="7544"/>
                  </a:lnTo>
                  <a:lnTo>
                    <a:pt x="14216" y="7355"/>
                  </a:lnTo>
                  <a:lnTo>
                    <a:pt x="14311" y="7241"/>
                  </a:lnTo>
                  <a:lnTo>
                    <a:pt x="14386" y="7127"/>
                  </a:lnTo>
                  <a:lnTo>
                    <a:pt x="14443" y="6976"/>
                  </a:lnTo>
                  <a:lnTo>
                    <a:pt x="14481" y="6824"/>
                  </a:lnTo>
                  <a:lnTo>
                    <a:pt x="14462" y="6673"/>
                  </a:lnTo>
                  <a:lnTo>
                    <a:pt x="14424" y="6540"/>
                  </a:lnTo>
                  <a:lnTo>
                    <a:pt x="14349" y="6407"/>
                  </a:lnTo>
                  <a:lnTo>
                    <a:pt x="14254" y="6275"/>
                  </a:lnTo>
                  <a:lnTo>
                    <a:pt x="14140" y="6180"/>
                  </a:lnTo>
                  <a:lnTo>
                    <a:pt x="14007" y="6104"/>
                  </a:lnTo>
                  <a:lnTo>
                    <a:pt x="13932" y="6085"/>
                  </a:lnTo>
                  <a:lnTo>
                    <a:pt x="13875" y="6104"/>
                  </a:lnTo>
                  <a:lnTo>
                    <a:pt x="13818" y="6123"/>
                  </a:lnTo>
                  <a:lnTo>
                    <a:pt x="13780" y="6161"/>
                  </a:lnTo>
                  <a:lnTo>
                    <a:pt x="13761" y="6218"/>
                  </a:lnTo>
                  <a:lnTo>
                    <a:pt x="13742" y="6275"/>
                  </a:lnTo>
                  <a:lnTo>
                    <a:pt x="13761" y="6312"/>
                  </a:lnTo>
                  <a:lnTo>
                    <a:pt x="13780" y="6369"/>
                  </a:lnTo>
                  <a:lnTo>
                    <a:pt x="13837" y="6407"/>
                  </a:lnTo>
                  <a:lnTo>
                    <a:pt x="13875" y="6616"/>
                  </a:lnTo>
                  <a:lnTo>
                    <a:pt x="13894" y="6805"/>
                  </a:lnTo>
                  <a:lnTo>
                    <a:pt x="13894" y="6957"/>
                  </a:lnTo>
                  <a:lnTo>
                    <a:pt x="13856" y="7109"/>
                  </a:lnTo>
                  <a:lnTo>
                    <a:pt x="13780" y="7241"/>
                  </a:lnTo>
                  <a:lnTo>
                    <a:pt x="13704" y="7336"/>
                  </a:lnTo>
                  <a:lnTo>
                    <a:pt x="13571" y="7431"/>
                  </a:lnTo>
                  <a:lnTo>
                    <a:pt x="13439" y="7488"/>
                  </a:lnTo>
                  <a:lnTo>
                    <a:pt x="13173" y="7620"/>
                  </a:lnTo>
                  <a:lnTo>
                    <a:pt x="12889" y="7734"/>
                  </a:lnTo>
                  <a:lnTo>
                    <a:pt x="12340" y="7924"/>
                  </a:lnTo>
                  <a:lnTo>
                    <a:pt x="11979" y="8037"/>
                  </a:lnTo>
                  <a:lnTo>
                    <a:pt x="11600" y="8132"/>
                  </a:lnTo>
                  <a:lnTo>
                    <a:pt x="10842" y="8284"/>
                  </a:lnTo>
                  <a:lnTo>
                    <a:pt x="9932" y="8454"/>
                  </a:lnTo>
                  <a:lnTo>
                    <a:pt x="9004" y="8587"/>
                  </a:lnTo>
                  <a:lnTo>
                    <a:pt x="8075" y="8701"/>
                  </a:lnTo>
                  <a:lnTo>
                    <a:pt x="7146" y="8757"/>
                  </a:lnTo>
                  <a:lnTo>
                    <a:pt x="6635" y="8795"/>
                  </a:lnTo>
                  <a:lnTo>
                    <a:pt x="6123" y="8795"/>
                  </a:lnTo>
                  <a:lnTo>
                    <a:pt x="5459" y="8776"/>
                  </a:lnTo>
                  <a:lnTo>
                    <a:pt x="4777" y="8739"/>
                  </a:lnTo>
                  <a:lnTo>
                    <a:pt x="4114" y="8663"/>
                  </a:lnTo>
                  <a:lnTo>
                    <a:pt x="3450" y="8568"/>
                  </a:lnTo>
                  <a:lnTo>
                    <a:pt x="3052" y="8492"/>
                  </a:lnTo>
                  <a:lnTo>
                    <a:pt x="2673" y="8397"/>
                  </a:lnTo>
                  <a:lnTo>
                    <a:pt x="1934" y="8189"/>
                  </a:lnTo>
                  <a:lnTo>
                    <a:pt x="1669" y="8113"/>
                  </a:lnTo>
                  <a:lnTo>
                    <a:pt x="1441" y="8018"/>
                  </a:lnTo>
                  <a:lnTo>
                    <a:pt x="1195" y="7905"/>
                  </a:lnTo>
                  <a:lnTo>
                    <a:pt x="967" y="7791"/>
                  </a:lnTo>
                  <a:lnTo>
                    <a:pt x="873" y="7734"/>
                  </a:lnTo>
                  <a:lnTo>
                    <a:pt x="778" y="7639"/>
                  </a:lnTo>
                  <a:lnTo>
                    <a:pt x="683" y="7544"/>
                  </a:lnTo>
                  <a:lnTo>
                    <a:pt x="588" y="7412"/>
                  </a:lnTo>
                  <a:lnTo>
                    <a:pt x="513" y="7298"/>
                  </a:lnTo>
                  <a:lnTo>
                    <a:pt x="437" y="7146"/>
                  </a:lnTo>
                  <a:lnTo>
                    <a:pt x="380" y="7014"/>
                  </a:lnTo>
                  <a:lnTo>
                    <a:pt x="342" y="6862"/>
                  </a:lnTo>
                  <a:lnTo>
                    <a:pt x="323" y="6729"/>
                  </a:lnTo>
                  <a:lnTo>
                    <a:pt x="323" y="6597"/>
                  </a:lnTo>
                  <a:lnTo>
                    <a:pt x="342" y="6483"/>
                  </a:lnTo>
                  <a:lnTo>
                    <a:pt x="399" y="6369"/>
                  </a:lnTo>
                  <a:lnTo>
                    <a:pt x="475" y="6275"/>
                  </a:lnTo>
                  <a:lnTo>
                    <a:pt x="588" y="6199"/>
                  </a:lnTo>
                  <a:lnTo>
                    <a:pt x="740" y="6161"/>
                  </a:lnTo>
                  <a:lnTo>
                    <a:pt x="948" y="6142"/>
                  </a:lnTo>
                  <a:lnTo>
                    <a:pt x="1024" y="6142"/>
                  </a:lnTo>
                  <a:lnTo>
                    <a:pt x="1062" y="6104"/>
                  </a:lnTo>
                  <a:lnTo>
                    <a:pt x="1100" y="6066"/>
                  </a:lnTo>
                  <a:lnTo>
                    <a:pt x="1119" y="6028"/>
                  </a:lnTo>
                  <a:lnTo>
                    <a:pt x="1290" y="6047"/>
                  </a:lnTo>
                  <a:lnTo>
                    <a:pt x="1460" y="6085"/>
                  </a:lnTo>
                  <a:lnTo>
                    <a:pt x="1631" y="6142"/>
                  </a:lnTo>
                  <a:lnTo>
                    <a:pt x="1801" y="6218"/>
                  </a:lnTo>
                  <a:lnTo>
                    <a:pt x="2143" y="6388"/>
                  </a:lnTo>
                  <a:lnTo>
                    <a:pt x="2446" y="6540"/>
                  </a:lnTo>
                  <a:lnTo>
                    <a:pt x="3128" y="6805"/>
                  </a:lnTo>
                  <a:lnTo>
                    <a:pt x="3829" y="7033"/>
                  </a:lnTo>
                  <a:lnTo>
                    <a:pt x="4190" y="7146"/>
                  </a:lnTo>
                  <a:lnTo>
                    <a:pt x="4550" y="7241"/>
                  </a:lnTo>
                  <a:lnTo>
                    <a:pt x="5289" y="7393"/>
                  </a:lnTo>
                  <a:lnTo>
                    <a:pt x="6028" y="7507"/>
                  </a:lnTo>
                  <a:lnTo>
                    <a:pt x="6767" y="7601"/>
                  </a:lnTo>
                  <a:lnTo>
                    <a:pt x="7374" y="7639"/>
                  </a:lnTo>
                  <a:lnTo>
                    <a:pt x="7999" y="7658"/>
                  </a:lnTo>
                  <a:lnTo>
                    <a:pt x="8587" y="7639"/>
                  </a:lnTo>
                  <a:lnTo>
                    <a:pt x="9174" y="7601"/>
                  </a:lnTo>
                  <a:lnTo>
                    <a:pt x="9762" y="7544"/>
                  </a:lnTo>
                  <a:lnTo>
                    <a:pt x="10349" y="7450"/>
                  </a:lnTo>
                  <a:lnTo>
                    <a:pt x="10937" y="7336"/>
                  </a:lnTo>
                  <a:lnTo>
                    <a:pt x="11506" y="7203"/>
                  </a:lnTo>
                  <a:lnTo>
                    <a:pt x="12074" y="7052"/>
                  </a:lnTo>
                  <a:lnTo>
                    <a:pt x="12643" y="6862"/>
                  </a:lnTo>
                  <a:lnTo>
                    <a:pt x="12700" y="6824"/>
                  </a:lnTo>
                  <a:lnTo>
                    <a:pt x="12738" y="6786"/>
                  </a:lnTo>
                  <a:lnTo>
                    <a:pt x="12756" y="6729"/>
                  </a:lnTo>
                  <a:lnTo>
                    <a:pt x="12756" y="6673"/>
                  </a:lnTo>
                  <a:lnTo>
                    <a:pt x="12738" y="6616"/>
                  </a:lnTo>
                  <a:lnTo>
                    <a:pt x="12700" y="6559"/>
                  </a:lnTo>
                  <a:lnTo>
                    <a:pt x="12662" y="6540"/>
                  </a:lnTo>
                  <a:lnTo>
                    <a:pt x="12605" y="6521"/>
                  </a:lnTo>
                  <a:lnTo>
                    <a:pt x="12548" y="6521"/>
                  </a:lnTo>
                  <a:lnTo>
                    <a:pt x="11979" y="6710"/>
                  </a:lnTo>
                  <a:lnTo>
                    <a:pt x="11411" y="6862"/>
                  </a:lnTo>
                  <a:lnTo>
                    <a:pt x="10842" y="6995"/>
                  </a:lnTo>
                  <a:lnTo>
                    <a:pt x="10255" y="7109"/>
                  </a:lnTo>
                  <a:lnTo>
                    <a:pt x="9667" y="7184"/>
                  </a:lnTo>
                  <a:lnTo>
                    <a:pt x="9098" y="7241"/>
                  </a:lnTo>
                  <a:lnTo>
                    <a:pt x="8511" y="7279"/>
                  </a:lnTo>
                  <a:lnTo>
                    <a:pt x="7923" y="7298"/>
                  </a:lnTo>
                  <a:lnTo>
                    <a:pt x="7203" y="7279"/>
                  </a:lnTo>
                  <a:lnTo>
                    <a:pt x="6483" y="7222"/>
                  </a:lnTo>
                  <a:lnTo>
                    <a:pt x="6085" y="7184"/>
                  </a:lnTo>
                  <a:lnTo>
                    <a:pt x="5687" y="7109"/>
                  </a:lnTo>
                  <a:lnTo>
                    <a:pt x="5289" y="7052"/>
                  </a:lnTo>
                  <a:lnTo>
                    <a:pt x="4910" y="6957"/>
                  </a:lnTo>
                  <a:lnTo>
                    <a:pt x="4133" y="6767"/>
                  </a:lnTo>
                  <a:lnTo>
                    <a:pt x="3356" y="6521"/>
                  </a:lnTo>
                  <a:lnTo>
                    <a:pt x="3128" y="6426"/>
                  </a:lnTo>
                  <a:lnTo>
                    <a:pt x="2882" y="6312"/>
                  </a:lnTo>
                  <a:lnTo>
                    <a:pt x="2389" y="6066"/>
                  </a:lnTo>
                  <a:lnTo>
                    <a:pt x="2124" y="5952"/>
                  </a:lnTo>
                  <a:lnTo>
                    <a:pt x="1877" y="5839"/>
                  </a:lnTo>
                  <a:lnTo>
                    <a:pt x="1631" y="5763"/>
                  </a:lnTo>
                  <a:lnTo>
                    <a:pt x="1365" y="5706"/>
                  </a:lnTo>
                  <a:lnTo>
                    <a:pt x="1384" y="5403"/>
                  </a:lnTo>
                  <a:lnTo>
                    <a:pt x="1422" y="5118"/>
                  </a:lnTo>
                  <a:lnTo>
                    <a:pt x="1479" y="4834"/>
                  </a:lnTo>
                  <a:lnTo>
                    <a:pt x="1555" y="4569"/>
                  </a:lnTo>
                  <a:lnTo>
                    <a:pt x="1631" y="4303"/>
                  </a:lnTo>
                  <a:lnTo>
                    <a:pt x="1726" y="4038"/>
                  </a:lnTo>
                  <a:lnTo>
                    <a:pt x="1839" y="3792"/>
                  </a:lnTo>
                  <a:lnTo>
                    <a:pt x="1972" y="3564"/>
                  </a:lnTo>
                  <a:lnTo>
                    <a:pt x="2105" y="3318"/>
                  </a:lnTo>
                  <a:lnTo>
                    <a:pt x="2237" y="3109"/>
                  </a:lnTo>
                  <a:lnTo>
                    <a:pt x="2408" y="2882"/>
                  </a:lnTo>
                  <a:lnTo>
                    <a:pt x="2578" y="2673"/>
                  </a:lnTo>
                  <a:lnTo>
                    <a:pt x="2749" y="2484"/>
                  </a:lnTo>
                  <a:lnTo>
                    <a:pt x="2939" y="2294"/>
                  </a:lnTo>
                  <a:lnTo>
                    <a:pt x="3128" y="2105"/>
                  </a:lnTo>
                  <a:lnTo>
                    <a:pt x="3337" y="1934"/>
                  </a:lnTo>
                  <a:lnTo>
                    <a:pt x="3545" y="1764"/>
                  </a:lnTo>
                  <a:lnTo>
                    <a:pt x="3773" y="1612"/>
                  </a:lnTo>
                  <a:lnTo>
                    <a:pt x="4227" y="1328"/>
                  </a:lnTo>
                  <a:lnTo>
                    <a:pt x="4720" y="1081"/>
                  </a:lnTo>
                  <a:lnTo>
                    <a:pt x="5232" y="873"/>
                  </a:lnTo>
                  <a:lnTo>
                    <a:pt x="5763" y="683"/>
                  </a:lnTo>
                  <a:lnTo>
                    <a:pt x="6293" y="532"/>
                  </a:lnTo>
                  <a:lnTo>
                    <a:pt x="6843" y="437"/>
                  </a:lnTo>
                  <a:lnTo>
                    <a:pt x="7393" y="361"/>
                  </a:lnTo>
                  <a:lnTo>
                    <a:pt x="7658" y="342"/>
                  </a:lnTo>
                  <a:lnTo>
                    <a:pt x="8208" y="342"/>
                  </a:lnTo>
                  <a:lnTo>
                    <a:pt x="8454" y="361"/>
                  </a:lnTo>
                  <a:lnTo>
                    <a:pt x="8719" y="399"/>
                  </a:lnTo>
                  <a:lnTo>
                    <a:pt x="8966" y="437"/>
                  </a:lnTo>
                  <a:lnTo>
                    <a:pt x="9231" y="494"/>
                  </a:lnTo>
                  <a:lnTo>
                    <a:pt x="9459" y="570"/>
                  </a:lnTo>
                  <a:lnTo>
                    <a:pt x="9705" y="645"/>
                  </a:lnTo>
                  <a:lnTo>
                    <a:pt x="9932" y="740"/>
                  </a:lnTo>
                  <a:lnTo>
                    <a:pt x="10179" y="854"/>
                  </a:lnTo>
                  <a:lnTo>
                    <a:pt x="10387" y="968"/>
                  </a:lnTo>
                  <a:lnTo>
                    <a:pt x="10615" y="1100"/>
                  </a:lnTo>
                  <a:lnTo>
                    <a:pt x="10823" y="1233"/>
                  </a:lnTo>
                  <a:lnTo>
                    <a:pt x="11032" y="1403"/>
                  </a:lnTo>
                  <a:lnTo>
                    <a:pt x="11240" y="1574"/>
                  </a:lnTo>
                  <a:lnTo>
                    <a:pt x="11430" y="1745"/>
                  </a:lnTo>
                  <a:lnTo>
                    <a:pt x="11619" y="1953"/>
                  </a:lnTo>
                  <a:lnTo>
                    <a:pt x="11979" y="2370"/>
                  </a:lnTo>
                  <a:lnTo>
                    <a:pt x="12150" y="2617"/>
                  </a:lnTo>
                  <a:lnTo>
                    <a:pt x="12321" y="2863"/>
                  </a:lnTo>
                  <a:lnTo>
                    <a:pt x="12491" y="3109"/>
                  </a:lnTo>
                  <a:lnTo>
                    <a:pt x="12643" y="3394"/>
                  </a:lnTo>
                  <a:lnTo>
                    <a:pt x="12775" y="3659"/>
                  </a:lnTo>
                  <a:lnTo>
                    <a:pt x="12908" y="3943"/>
                  </a:lnTo>
                  <a:lnTo>
                    <a:pt x="13003" y="4228"/>
                  </a:lnTo>
                  <a:lnTo>
                    <a:pt x="13098" y="4512"/>
                  </a:lnTo>
                  <a:lnTo>
                    <a:pt x="13154" y="4796"/>
                  </a:lnTo>
                  <a:lnTo>
                    <a:pt x="13192" y="5099"/>
                  </a:lnTo>
                  <a:lnTo>
                    <a:pt x="13211" y="5384"/>
                  </a:lnTo>
                  <a:lnTo>
                    <a:pt x="13192" y="5668"/>
                  </a:lnTo>
                  <a:lnTo>
                    <a:pt x="13154" y="5933"/>
                  </a:lnTo>
                  <a:lnTo>
                    <a:pt x="13060" y="6218"/>
                  </a:lnTo>
                  <a:lnTo>
                    <a:pt x="13060" y="6256"/>
                  </a:lnTo>
                  <a:lnTo>
                    <a:pt x="13060" y="6294"/>
                  </a:lnTo>
                  <a:lnTo>
                    <a:pt x="13098" y="6369"/>
                  </a:lnTo>
                  <a:lnTo>
                    <a:pt x="13154" y="6407"/>
                  </a:lnTo>
                  <a:lnTo>
                    <a:pt x="13230" y="6426"/>
                  </a:lnTo>
                  <a:lnTo>
                    <a:pt x="13287" y="6426"/>
                  </a:lnTo>
                  <a:lnTo>
                    <a:pt x="13325" y="6407"/>
                  </a:lnTo>
                  <a:lnTo>
                    <a:pt x="13363" y="6369"/>
                  </a:lnTo>
                  <a:lnTo>
                    <a:pt x="13401" y="6312"/>
                  </a:lnTo>
                  <a:lnTo>
                    <a:pt x="13496" y="6028"/>
                  </a:lnTo>
                  <a:lnTo>
                    <a:pt x="13553" y="5725"/>
                  </a:lnTo>
                  <a:lnTo>
                    <a:pt x="13571" y="5441"/>
                  </a:lnTo>
                  <a:lnTo>
                    <a:pt x="13553" y="5137"/>
                  </a:lnTo>
                  <a:lnTo>
                    <a:pt x="13534" y="4853"/>
                  </a:lnTo>
                  <a:lnTo>
                    <a:pt x="13477" y="4569"/>
                  </a:lnTo>
                  <a:lnTo>
                    <a:pt x="13382" y="4284"/>
                  </a:lnTo>
                  <a:lnTo>
                    <a:pt x="13287" y="4000"/>
                  </a:lnTo>
                  <a:lnTo>
                    <a:pt x="13173" y="3716"/>
                  </a:lnTo>
                  <a:lnTo>
                    <a:pt x="13041" y="3450"/>
                  </a:lnTo>
                  <a:lnTo>
                    <a:pt x="12889" y="3166"/>
                  </a:lnTo>
                  <a:lnTo>
                    <a:pt x="12738" y="2901"/>
                  </a:lnTo>
                  <a:lnTo>
                    <a:pt x="12396" y="2408"/>
                  </a:lnTo>
                  <a:lnTo>
                    <a:pt x="12055" y="1934"/>
                  </a:lnTo>
                  <a:lnTo>
                    <a:pt x="11866" y="1707"/>
                  </a:lnTo>
                  <a:lnTo>
                    <a:pt x="11657" y="1479"/>
                  </a:lnTo>
                  <a:lnTo>
                    <a:pt x="11449" y="1271"/>
                  </a:lnTo>
                  <a:lnTo>
                    <a:pt x="11221" y="1081"/>
                  </a:lnTo>
                  <a:lnTo>
                    <a:pt x="10994" y="911"/>
                  </a:lnTo>
                  <a:lnTo>
                    <a:pt x="10766" y="759"/>
                  </a:lnTo>
                  <a:lnTo>
                    <a:pt x="10520" y="626"/>
                  </a:lnTo>
                  <a:lnTo>
                    <a:pt x="10255" y="494"/>
                  </a:lnTo>
                  <a:lnTo>
                    <a:pt x="9989" y="380"/>
                  </a:lnTo>
                  <a:lnTo>
                    <a:pt x="9724" y="285"/>
                  </a:lnTo>
                  <a:lnTo>
                    <a:pt x="9459" y="209"/>
                  </a:lnTo>
                  <a:lnTo>
                    <a:pt x="9174" y="134"/>
                  </a:lnTo>
                  <a:lnTo>
                    <a:pt x="8890" y="77"/>
                  </a:lnTo>
                  <a:lnTo>
                    <a:pt x="8587" y="39"/>
                  </a:lnTo>
                  <a:lnTo>
                    <a:pt x="8283" y="20"/>
                  </a:lnTo>
                  <a:lnTo>
                    <a:pt x="7980"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35" name="Google Shape;335;p13"/>
            <p:cNvSpPr/>
            <p:nvPr/>
          </p:nvSpPr>
          <p:spPr>
            <a:xfrm>
              <a:off x="-492700" y="3957700"/>
              <a:ext cx="362050" cy="228425"/>
            </a:xfrm>
            <a:custGeom>
              <a:avLst/>
              <a:gdLst/>
              <a:ahLst/>
              <a:cxnLst/>
              <a:rect l="l" t="t" r="r" b="b"/>
              <a:pathLst>
                <a:path w="14482" h="9137" fill="none" extrusionOk="0">
                  <a:moveTo>
                    <a:pt x="7791" y="1"/>
                  </a:moveTo>
                  <a:lnTo>
                    <a:pt x="7791" y="1"/>
                  </a:lnTo>
                  <a:lnTo>
                    <a:pt x="7468" y="1"/>
                  </a:lnTo>
                  <a:lnTo>
                    <a:pt x="7165" y="20"/>
                  </a:lnTo>
                  <a:lnTo>
                    <a:pt x="6862" y="58"/>
                  </a:lnTo>
                  <a:lnTo>
                    <a:pt x="6559" y="96"/>
                  </a:lnTo>
                  <a:lnTo>
                    <a:pt x="6255" y="153"/>
                  </a:lnTo>
                  <a:lnTo>
                    <a:pt x="5952" y="228"/>
                  </a:lnTo>
                  <a:lnTo>
                    <a:pt x="5668" y="304"/>
                  </a:lnTo>
                  <a:lnTo>
                    <a:pt x="5365" y="399"/>
                  </a:lnTo>
                  <a:lnTo>
                    <a:pt x="5080" y="513"/>
                  </a:lnTo>
                  <a:lnTo>
                    <a:pt x="4796" y="626"/>
                  </a:lnTo>
                  <a:lnTo>
                    <a:pt x="4531" y="759"/>
                  </a:lnTo>
                  <a:lnTo>
                    <a:pt x="4265" y="892"/>
                  </a:lnTo>
                  <a:lnTo>
                    <a:pt x="4000" y="1043"/>
                  </a:lnTo>
                  <a:lnTo>
                    <a:pt x="3735" y="1195"/>
                  </a:lnTo>
                  <a:lnTo>
                    <a:pt x="3488" y="1366"/>
                  </a:lnTo>
                  <a:lnTo>
                    <a:pt x="3242" y="1555"/>
                  </a:lnTo>
                  <a:lnTo>
                    <a:pt x="3014" y="1745"/>
                  </a:lnTo>
                  <a:lnTo>
                    <a:pt x="2787" y="1953"/>
                  </a:lnTo>
                  <a:lnTo>
                    <a:pt x="2578" y="2162"/>
                  </a:lnTo>
                  <a:lnTo>
                    <a:pt x="2389" y="2370"/>
                  </a:lnTo>
                  <a:lnTo>
                    <a:pt x="2199" y="2598"/>
                  </a:lnTo>
                  <a:lnTo>
                    <a:pt x="2010" y="2844"/>
                  </a:lnTo>
                  <a:lnTo>
                    <a:pt x="1839" y="3090"/>
                  </a:lnTo>
                  <a:lnTo>
                    <a:pt x="1688" y="3337"/>
                  </a:lnTo>
                  <a:lnTo>
                    <a:pt x="1555" y="3602"/>
                  </a:lnTo>
                  <a:lnTo>
                    <a:pt x="1441" y="3886"/>
                  </a:lnTo>
                  <a:lnTo>
                    <a:pt x="1328" y="4171"/>
                  </a:lnTo>
                  <a:lnTo>
                    <a:pt x="1233" y="4455"/>
                  </a:lnTo>
                  <a:lnTo>
                    <a:pt x="1157" y="4739"/>
                  </a:lnTo>
                  <a:lnTo>
                    <a:pt x="1081" y="5043"/>
                  </a:lnTo>
                  <a:lnTo>
                    <a:pt x="1043" y="5365"/>
                  </a:lnTo>
                  <a:lnTo>
                    <a:pt x="1024" y="5687"/>
                  </a:lnTo>
                  <a:lnTo>
                    <a:pt x="1024" y="5687"/>
                  </a:lnTo>
                  <a:lnTo>
                    <a:pt x="911" y="5687"/>
                  </a:lnTo>
                  <a:lnTo>
                    <a:pt x="911" y="5687"/>
                  </a:lnTo>
                  <a:lnTo>
                    <a:pt x="854" y="5706"/>
                  </a:lnTo>
                  <a:lnTo>
                    <a:pt x="816" y="5725"/>
                  </a:lnTo>
                  <a:lnTo>
                    <a:pt x="797" y="5763"/>
                  </a:lnTo>
                  <a:lnTo>
                    <a:pt x="778" y="5801"/>
                  </a:lnTo>
                  <a:lnTo>
                    <a:pt x="778" y="5801"/>
                  </a:lnTo>
                  <a:lnTo>
                    <a:pt x="607" y="5839"/>
                  </a:lnTo>
                  <a:lnTo>
                    <a:pt x="437" y="5914"/>
                  </a:lnTo>
                  <a:lnTo>
                    <a:pt x="304" y="5990"/>
                  </a:lnTo>
                  <a:lnTo>
                    <a:pt x="209" y="6104"/>
                  </a:lnTo>
                  <a:lnTo>
                    <a:pt x="115" y="6237"/>
                  </a:lnTo>
                  <a:lnTo>
                    <a:pt x="58" y="6369"/>
                  </a:lnTo>
                  <a:lnTo>
                    <a:pt x="20" y="6521"/>
                  </a:lnTo>
                  <a:lnTo>
                    <a:pt x="1" y="6692"/>
                  </a:lnTo>
                  <a:lnTo>
                    <a:pt x="20" y="6862"/>
                  </a:lnTo>
                  <a:lnTo>
                    <a:pt x="39" y="7033"/>
                  </a:lnTo>
                  <a:lnTo>
                    <a:pt x="77" y="7184"/>
                  </a:lnTo>
                  <a:lnTo>
                    <a:pt x="152" y="7355"/>
                  </a:lnTo>
                  <a:lnTo>
                    <a:pt x="228" y="7507"/>
                  </a:lnTo>
                  <a:lnTo>
                    <a:pt x="304" y="7658"/>
                  </a:lnTo>
                  <a:lnTo>
                    <a:pt x="418" y="7791"/>
                  </a:lnTo>
                  <a:lnTo>
                    <a:pt x="532" y="7924"/>
                  </a:lnTo>
                  <a:lnTo>
                    <a:pt x="532" y="7924"/>
                  </a:lnTo>
                  <a:lnTo>
                    <a:pt x="664" y="8018"/>
                  </a:lnTo>
                  <a:lnTo>
                    <a:pt x="797" y="8113"/>
                  </a:lnTo>
                  <a:lnTo>
                    <a:pt x="1081" y="8284"/>
                  </a:lnTo>
                  <a:lnTo>
                    <a:pt x="1403" y="8416"/>
                  </a:lnTo>
                  <a:lnTo>
                    <a:pt x="1726" y="8530"/>
                  </a:lnTo>
                  <a:lnTo>
                    <a:pt x="2067" y="8625"/>
                  </a:lnTo>
                  <a:lnTo>
                    <a:pt x="2408" y="8701"/>
                  </a:lnTo>
                  <a:lnTo>
                    <a:pt x="3033" y="8852"/>
                  </a:lnTo>
                  <a:lnTo>
                    <a:pt x="3033" y="8852"/>
                  </a:lnTo>
                  <a:lnTo>
                    <a:pt x="3431" y="8928"/>
                  </a:lnTo>
                  <a:lnTo>
                    <a:pt x="3829" y="8985"/>
                  </a:lnTo>
                  <a:lnTo>
                    <a:pt x="4227" y="9042"/>
                  </a:lnTo>
                  <a:lnTo>
                    <a:pt x="4607" y="9080"/>
                  </a:lnTo>
                  <a:lnTo>
                    <a:pt x="5403" y="9137"/>
                  </a:lnTo>
                  <a:lnTo>
                    <a:pt x="6199" y="9137"/>
                  </a:lnTo>
                  <a:lnTo>
                    <a:pt x="6199" y="9137"/>
                  </a:lnTo>
                  <a:lnTo>
                    <a:pt x="6255" y="9137"/>
                  </a:lnTo>
                  <a:lnTo>
                    <a:pt x="6255" y="9137"/>
                  </a:lnTo>
                  <a:lnTo>
                    <a:pt x="7014" y="9137"/>
                  </a:lnTo>
                  <a:lnTo>
                    <a:pt x="7810" y="9080"/>
                  </a:lnTo>
                  <a:lnTo>
                    <a:pt x="8587" y="9023"/>
                  </a:lnTo>
                  <a:lnTo>
                    <a:pt x="9364" y="8928"/>
                  </a:lnTo>
                  <a:lnTo>
                    <a:pt x="10160" y="8795"/>
                  </a:lnTo>
                  <a:lnTo>
                    <a:pt x="10918" y="8644"/>
                  </a:lnTo>
                  <a:lnTo>
                    <a:pt x="11695" y="8473"/>
                  </a:lnTo>
                  <a:lnTo>
                    <a:pt x="12434" y="8265"/>
                  </a:lnTo>
                  <a:lnTo>
                    <a:pt x="12434" y="8265"/>
                  </a:lnTo>
                  <a:lnTo>
                    <a:pt x="12984" y="8094"/>
                  </a:lnTo>
                  <a:lnTo>
                    <a:pt x="13249" y="7980"/>
                  </a:lnTo>
                  <a:lnTo>
                    <a:pt x="13515" y="7867"/>
                  </a:lnTo>
                  <a:lnTo>
                    <a:pt x="13780" y="7715"/>
                  </a:lnTo>
                  <a:lnTo>
                    <a:pt x="14007" y="7544"/>
                  </a:lnTo>
                  <a:lnTo>
                    <a:pt x="14216" y="7355"/>
                  </a:lnTo>
                  <a:lnTo>
                    <a:pt x="14311" y="7241"/>
                  </a:lnTo>
                  <a:lnTo>
                    <a:pt x="14386" y="7127"/>
                  </a:lnTo>
                  <a:lnTo>
                    <a:pt x="14386" y="7127"/>
                  </a:lnTo>
                  <a:lnTo>
                    <a:pt x="14443" y="6976"/>
                  </a:lnTo>
                  <a:lnTo>
                    <a:pt x="14481" y="6824"/>
                  </a:lnTo>
                  <a:lnTo>
                    <a:pt x="14462" y="6673"/>
                  </a:lnTo>
                  <a:lnTo>
                    <a:pt x="14424" y="6540"/>
                  </a:lnTo>
                  <a:lnTo>
                    <a:pt x="14349" y="6407"/>
                  </a:lnTo>
                  <a:lnTo>
                    <a:pt x="14254" y="6275"/>
                  </a:lnTo>
                  <a:lnTo>
                    <a:pt x="14140" y="6180"/>
                  </a:lnTo>
                  <a:lnTo>
                    <a:pt x="14007" y="6104"/>
                  </a:lnTo>
                  <a:lnTo>
                    <a:pt x="14007" y="6104"/>
                  </a:lnTo>
                  <a:lnTo>
                    <a:pt x="13932" y="6085"/>
                  </a:lnTo>
                  <a:lnTo>
                    <a:pt x="13932" y="6085"/>
                  </a:lnTo>
                  <a:lnTo>
                    <a:pt x="13875" y="6104"/>
                  </a:lnTo>
                  <a:lnTo>
                    <a:pt x="13818" y="6123"/>
                  </a:lnTo>
                  <a:lnTo>
                    <a:pt x="13780" y="6161"/>
                  </a:lnTo>
                  <a:lnTo>
                    <a:pt x="13761" y="6218"/>
                  </a:lnTo>
                  <a:lnTo>
                    <a:pt x="13742" y="6275"/>
                  </a:lnTo>
                  <a:lnTo>
                    <a:pt x="13761" y="6312"/>
                  </a:lnTo>
                  <a:lnTo>
                    <a:pt x="13780" y="6369"/>
                  </a:lnTo>
                  <a:lnTo>
                    <a:pt x="13837" y="6407"/>
                  </a:lnTo>
                  <a:lnTo>
                    <a:pt x="13837" y="6407"/>
                  </a:lnTo>
                  <a:lnTo>
                    <a:pt x="13875" y="6616"/>
                  </a:lnTo>
                  <a:lnTo>
                    <a:pt x="13894" y="6805"/>
                  </a:lnTo>
                  <a:lnTo>
                    <a:pt x="13894" y="6957"/>
                  </a:lnTo>
                  <a:lnTo>
                    <a:pt x="13856" y="7109"/>
                  </a:lnTo>
                  <a:lnTo>
                    <a:pt x="13780" y="7241"/>
                  </a:lnTo>
                  <a:lnTo>
                    <a:pt x="13704" y="7336"/>
                  </a:lnTo>
                  <a:lnTo>
                    <a:pt x="13571" y="7431"/>
                  </a:lnTo>
                  <a:lnTo>
                    <a:pt x="13439" y="7488"/>
                  </a:lnTo>
                  <a:lnTo>
                    <a:pt x="13439" y="7488"/>
                  </a:lnTo>
                  <a:lnTo>
                    <a:pt x="13173" y="7620"/>
                  </a:lnTo>
                  <a:lnTo>
                    <a:pt x="12889" y="7734"/>
                  </a:lnTo>
                  <a:lnTo>
                    <a:pt x="12340" y="7924"/>
                  </a:lnTo>
                  <a:lnTo>
                    <a:pt x="12340" y="7924"/>
                  </a:lnTo>
                  <a:lnTo>
                    <a:pt x="11979" y="8037"/>
                  </a:lnTo>
                  <a:lnTo>
                    <a:pt x="11600" y="8132"/>
                  </a:lnTo>
                  <a:lnTo>
                    <a:pt x="10842" y="8284"/>
                  </a:lnTo>
                  <a:lnTo>
                    <a:pt x="10842" y="8284"/>
                  </a:lnTo>
                  <a:lnTo>
                    <a:pt x="9932" y="8454"/>
                  </a:lnTo>
                  <a:lnTo>
                    <a:pt x="9004" y="8587"/>
                  </a:lnTo>
                  <a:lnTo>
                    <a:pt x="8075" y="8701"/>
                  </a:lnTo>
                  <a:lnTo>
                    <a:pt x="7146" y="8757"/>
                  </a:lnTo>
                  <a:lnTo>
                    <a:pt x="7146" y="8757"/>
                  </a:lnTo>
                  <a:lnTo>
                    <a:pt x="6635" y="8795"/>
                  </a:lnTo>
                  <a:lnTo>
                    <a:pt x="6123" y="8795"/>
                  </a:lnTo>
                  <a:lnTo>
                    <a:pt x="6123" y="8795"/>
                  </a:lnTo>
                  <a:lnTo>
                    <a:pt x="5459" y="8776"/>
                  </a:lnTo>
                  <a:lnTo>
                    <a:pt x="4777" y="8739"/>
                  </a:lnTo>
                  <a:lnTo>
                    <a:pt x="4114" y="8663"/>
                  </a:lnTo>
                  <a:lnTo>
                    <a:pt x="3450" y="8568"/>
                  </a:lnTo>
                  <a:lnTo>
                    <a:pt x="3450" y="8568"/>
                  </a:lnTo>
                  <a:lnTo>
                    <a:pt x="3052" y="8492"/>
                  </a:lnTo>
                  <a:lnTo>
                    <a:pt x="2673" y="8397"/>
                  </a:lnTo>
                  <a:lnTo>
                    <a:pt x="1934" y="8189"/>
                  </a:lnTo>
                  <a:lnTo>
                    <a:pt x="1934" y="8189"/>
                  </a:lnTo>
                  <a:lnTo>
                    <a:pt x="1669" y="8113"/>
                  </a:lnTo>
                  <a:lnTo>
                    <a:pt x="1441" y="8018"/>
                  </a:lnTo>
                  <a:lnTo>
                    <a:pt x="1195" y="7905"/>
                  </a:lnTo>
                  <a:lnTo>
                    <a:pt x="967" y="7791"/>
                  </a:lnTo>
                  <a:lnTo>
                    <a:pt x="967" y="7791"/>
                  </a:lnTo>
                  <a:lnTo>
                    <a:pt x="873" y="7734"/>
                  </a:lnTo>
                  <a:lnTo>
                    <a:pt x="778" y="7639"/>
                  </a:lnTo>
                  <a:lnTo>
                    <a:pt x="683" y="7544"/>
                  </a:lnTo>
                  <a:lnTo>
                    <a:pt x="588" y="7412"/>
                  </a:lnTo>
                  <a:lnTo>
                    <a:pt x="513" y="7298"/>
                  </a:lnTo>
                  <a:lnTo>
                    <a:pt x="437" y="7146"/>
                  </a:lnTo>
                  <a:lnTo>
                    <a:pt x="380" y="7014"/>
                  </a:lnTo>
                  <a:lnTo>
                    <a:pt x="342" y="6862"/>
                  </a:lnTo>
                  <a:lnTo>
                    <a:pt x="323" y="6729"/>
                  </a:lnTo>
                  <a:lnTo>
                    <a:pt x="323" y="6597"/>
                  </a:lnTo>
                  <a:lnTo>
                    <a:pt x="342" y="6483"/>
                  </a:lnTo>
                  <a:lnTo>
                    <a:pt x="399" y="6369"/>
                  </a:lnTo>
                  <a:lnTo>
                    <a:pt x="475" y="6275"/>
                  </a:lnTo>
                  <a:lnTo>
                    <a:pt x="588" y="6199"/>
                  </a:lnTo>
                  <a:lnTo>
                    <a:pt x="740" y="6161"/>
                  </a:lnTo>
                  <a:lnTo>
                    <a:pt x="948" y="6142"/>
                  </a:lnTo>
                  <a:lnTo>
                    <a:pt x="948" y="6142"/>
                  </a:lnTo>
                  <a:lnTo>
                    <a:pt x="967" y="6142"/>
                  </a:lnTo>
                  <a:lnTo>
                    <a:pt x="967" y="6142"/>
                  </a:lnTo>
                  <a:lnTo>
                    <a:pt x="967" y="6142"/>
                  </a:lnTo>
                  <a:lnTo>
                    <a:pt x="967" y="6142"/>
                  </a:lnTo>
                  <a:lnTo>
                    <a:pt x="1024" y="6142"/>
                  </a:lnTo>
                  <a:lnTo>
                    <a:pt x="1062" y="6104"/>
                  </a:lnTo>
                  <a:lnTo>
                    <a:pt x="1100" y="6066"/>
                  </a:lnTo>
                  <a:lnTo>
                    <a:pt x="1119" y="6028"/>
                  </a:lnTo>
                  <a:lnTo>
                    <a:pt x="1119" y="6028"/>
                  </a:lnTo>
                  <a:lnTo>
                    <a:pt x="1290" y="6047"/>
                  </a:lnTo>
                  <a:lnTo>
                    <a:pt x="1460" y="6085"/>
                  </a:lnTo>
                  <a:lnTo>
                    <a:pt x="1631" y="6142"/>
                  </a:lnTo>
                  <a:lnTo>
                    <a:pt x="1801" y="6218"/>
                  </a:lnTo>
                  <a:lnTo>
                    <a:pt x="2143" y="6388"/>
                  </a:lnTo>
                  <a:lnTo>
                    <a:pt x="2446" y="6540"/>
                  </a:lnTo>
                  <a:lnTo>
                    <a:pt x="2446" y="6540"/>
                  </a:lnTo>
                  <a:lnTo>
                    <a:pt x="3128" y="6805"/>
                  </a:lnTo>
                  <a:lnTo>
                    <a:pt x="3829" y="7033"/>
                  </a:lnTo>
                  <a:lnTo>
                    <a:pt x="3829" y="7033"/>
                  </a:lnTo>
                  <a:lnTo>
                    <a:pt x="4190" y="7146"/>
                  </a:lnTo>
                  <a:lnTo>
                    <a:pt x="4550" y="7241"/>
                  </a:lnTo>
                  <a:lnTo>
                    <a:pt x="5289" y="7393"/>
                  </a:lnTo>
                  <a:lnTo>
                    <a:pt x="6028" y="7507"/>
                  </a:lnTo>
                  <a:lnTo>
                    <a:pt x="6767" y="7601"/>
                  </a:lnTo>
                  <a:lnTo>
                    <a:pt x="6767" y="7601"/>
                  </a:lnTo>
                  <a:lnTo>
                    <a:pt x="7374" y="7639"/>
                  </a:lnTo>
                  <a:lnTo>
                    <a:pt x="7999" y="7658"/>
                  </a:lnTo>
                  <a:lnTo>
                    <a:pt x="7999" y="7658"/>
                  </a:lnTo>
                  <a:lnTo>
                    <a:pt x="8587" y="7639"/>
                  </a:lnTo>
                  <a:lnTo>
                    <a:pt x="9174" y="7601"/>
                  </a:lnTo>
                  <a:lnTo>
                    <a:pt x="9762" y="7544"/>
                  </a:lnTo>
                  <a:lnTo>
                    <a:pt x="10349" y="7450"/>
                  </a:lnTo>
                  <a:lnTo>
                    <a:pt x="10937" y="7336"/>
                  </a:lnTo>
                  <a:lnTo>
                    <a:pt x="11506" y="7203"/>
                  </a:lnTo>
                  <a:lnTo>
                    <a:pt x="12074" y="7052"/>
                  </a:lnTo>
                  <a:lnTo>
                    <a:pt x="12643" y="6862"/>
                  </a:lnTo>
                  <a:lnTo>
                    <a:pt x="12643" y="6862"/>
                  </a:lnTo>
                  <a:lnTo>
                    <a:pt x="12700" y="6824"/>
                  </a:lnTo>
                  <a:lnTo>
                    <a:pt x="12738" y="6786"/>
                  </a:lnTo>
                  <a:lnTo>
                    <a:pt x="12756" y="6729"/>
                  </a:lnTo>
                  <a:lnTo>
                    <a:pt x="12756" y="6673"/>
                  </a:lnTo>
                  <a:lnTo>
                    <a:pt x="12738" y="6616"/>
                  </a:lnTo>
                  <a:lnTo>
                    <a:pt x="12700" y="6559"/>
                  </a:lnTo>
                  <a:lnTo>
                    <a:pt x="12662" y="6540"/>
                  </a:lnTo>
                  <a:lnTo>
                    <a:pt x="12605" y="6521"/>
                  </a:lnTo>
                  <a:lnTo>
                    <a:pt x="12605" y="6521"/>
                  </a:lnTo>
                  <a:lnTo>
                    <a:pt x="12548" y="6521"/>
                  </a:lnTo>
                  <a:lnTo>
                    <a:pt x="12548" y="6521"/>
                  </a:lnTo>
                  <a:lnTo>
                    <a:pt x="11979" y="6710"/>
                  </a:lnTo>
                  <a:lnTo>
                    <a:pt x="11411" y="6862"/>
                  </a:lnTo>
                  <a:lnTo>
                    <a:pt x="10842" y="6995"/>
                  </a:lnTo>
                  <a:lnTo>
                    <a:pt x="10255" y="7109"/>
                  </a:lnTo>
                  <a:lnTo>
                    <a:pt x="9667" y="7184"/>
                  </a:lnTo>
                  <a:lnTo>
                    <a:pt x="9098" y="7241"/>
                  </a:lnTo>
                  <a:lnTo>
                    <a:pt x="8511" y="7279"/>
                  </a:lnTo>
                  <a:lnTo>
                    <a:pt x="7923" y="7298"/>
                  </a:lnTo>
                  <a:lnTo>
                    <a:pt x="7923" y="7298"/>
                  </a:lnTo>
                  <a:lnTo>
                    <a:pt x="7203" y="7279"/>
                  </a:lnTo>
                  <a:lnTo>
                    <a:pt x="6483" y="7222"/>
                  </a:lnTo>
                  <a:lnTo>
                    <a:pt x="6483" y="7222"/>
                  </a:lnTo>
                  <a:lnTo>
                    <a:pt x="6085" y="7184"/>
                  </a:lnTo>
                  <a:lnTo>
                    <a:pt x="5687" y="7109"/>
                  </a:lnTo>
                  <a:lnTo>
                    <a:pt x="5289" y="7052"/>
                  </a:lnTo>
                  <a:lnTo>
                    <a:pt x="4910" y="6957"/>
                  </a:lnTo>
                  <a:lnTo>
                    <a:pt x="4133" y="6767"/>
                  </a:lnTo>
                  <a:lnTo>
                    <a:pt x="3356" y="6521"/>
                  </a:lnTo>
                  <a:lnTo>
                    <a:pt x="3356" y="6521"/>
                  </a:lnTo>
                  <a:lnTo>
                    <a:pt x="3128" y="6426"/>
                  </a:lnTo>
                  <a:lnTo>
                    <a:pt x="2882" y="6312"/>
                  </a:lnTo>
                  <a:lnTo>
                    <a:pt x="2389" y="6066"/>
                  </a:lnTo>
                  <a:lnTo>
                    <a:pt x="2124" y="5952"/>
                  </a:lnTo>
                  <a:lnTo>
                    <a:pt x="1877" y="5839"/>
                  </a:lnTo>
                  <a:lnTo>
                    <a:pt x="1631" y="5763"/>
                  </a:lnTo>
                  <a:lnTo>
                    <a:pt x="1365" y="5706"/>
                  </a:lnTo>
                  <a:lnTo>
                    <a:pt x="1365" y="5706"/>
                  </a:lnTo>
                  <a:lnTo>
                    <a:pt x="1384" y="5403"/>
                  </a:lnTo>
                  <a:lnTo>
                    <a:pt x="1422" y="5118"/>
                  </a:lnTo>
                  <a:lnTo>
                    <a:pt x="1479" y="4834"/>
                  </a:lnTo>
                  <a:lnTo>
                    <a:pt x="1555" y="4569"/>
                  </a:lnTo>
                  <a:lnTo>
                    <a:pt x="1631" y="4303"/>
                  </a:lnTo>
                  <a:lnTo>
                    <a:pt x="1726" y="4038"/>
                  </a:lnTo>
                  <a:lnTo>
                    <a:pt x="1839" y="3792"/>
                  </a:lnTo>
                  <a:lnTo>
                    <a:pt x="1972" y="3564"/>
                  </a:lnTo>
                  <a:lnTo>
                    <a:pt x="2105" y="3318"/>
                  </a:lnTo>
                  <a:lnTo>
                    <a:pt x="2237" y="3109"/>
                  </a:lnTo>
                  <a:lnTo>
                    <a:pt x="2408" y="2882"/>
                  </a:lnTo>
                  <a:lnTo>
                    <a:pt x="2578" y="2673"/>
                  </a:lnTo>
                  <a:lnTo>
                    <a:pt x="2749" y="2484"/>
                  </a:lnTo>
                  <a:lnTo>
                    <a:pt x="2939" y="2294"/>
                  </a:lnTo>
                  <a:lnTo>
                    <a:pt x="3128" y="2105"/>
                  </a:lnTo>
                  <a:lnTo>
                    <a:pt x="3337" y="1934"/>
                  </a:lnTo>
                  <a:lnTo>
                    <a:pt x="3545" y="1764"/>
                  </a:lnTo>
                  <a:lnTo>
                    <a:pt x="3773" y="1612"/>
                  </a:lnTo>
                  <a:lnTo>
                    <a:pt x="4227" y="1328"/>
                  </a:lnTo>
                  <a:lnTo>
                    <a:pt x="4720" y="1081"/>
                  </a:lnTo>
                  <a:lnTo>
                    <a:pt x="5232" y="873"/>
                  </a:lnTo>
                  <a:lnTo>
                    <a:pt x="5763" y="683"/>
                  </a:lnTo>
                  <a:lnTo>
                    <a:pt x="6293" y="532"/>
                  </a:lnTo>
                  <a:lnTo>
                    <a:pt x="6843" y="437"/>
                  </a:lnTo>
                  <a:lnTo>
                    <a:pt x="7393" y="361"/>
                  </a:lnTo>
                  <a:lnTo>
                    <a:pt x="7393" y="361"/>
                  </a:lnTo>
                  <a:lnTo>
                    <a:pt x="7658" y="342"/>
                  </a:lnTo>
                  <a:lnTo>
                    <a:pt x="7942" y="342"/>
                  </a:lnTo>
                  <a:lnTo>
                    <a:pt x="7942" y="342"/>
                  </a:lnTo>
                  <a:lnTo>
                    <a:pt x="8208" y="342"/>
                  </a:lnTo>
                  <a:lnTo>
                    <a:pt x="8454" y="361"/>
                  </a:lnTo>
                  <a:lnTo>
                    <a:pt x="8719" y="399"/>
                  </a:lnTo>
                  <a:lnTo>
                    <a:pt x="8966" y="437"/>
                  </a:lnTo>
                  <a:lnTo>
                    <a:pt x="9231" y="494"/>
                  </a:lnTo>
                  <a:lnTo>
                    <a:pt x="9459" y="570"/>
                  </a:lnTo>
                  <a:lnTo>
                    <a:pt x="9705" y="645"/>
                  </a:lnTo>
                  <a:lnTo>
                    <a:pt x="9932" y="740"/>
                  </a:lnTo>
                  <a:lnTo>
                    <a:pt x="10179" y="854"/>
                  </a:lnTo>
                  <a:lnTo>
                    <a:pt x="10387" y="968"/>
                  </a:lnTo>
                  <a:lnTo>
                    <a:pt x="10615" y="1100"/>
                  </a:lnTo>
                  <a:lnTo>
                    <a:pt x="10823" y="1233"/>
                  </a:lnTo>
                  <a:lnTo>
                    <a:pt x="11032" y="1403"/>
                  </a:lnTo>
                  <a:lnTo>
                    <a:pt x="11240" y="1574"/>
                  </a:lnTo>
                  <a:lnTo>
                    <a:pt x="11430" y="1745"/>
                  </a:lnTo>
                  <a:lnTo>
                    <a:pt x="11619" y="1953"/>
                  </a:lnTo>
                  <a:lnTo>
                    <a:pt x="11619" y="1953"/>
                  </a:lnTo>
                  <a:lnTo>
                    <a:pt x="11979" y="2370"/>
                  </a:lnTo>
                  <a:lnTo>
                    <a:pt x="12150" y="2617"/>
                  </a:lnTo>
                  <a:lnTo>
                    <a:pt x="12321" y="2863"/>
                  </a:lnTo>
                  <a:lnTo>
                    <a:pt x="12491" y="3109"/>
                  </a:lnTo>
                  <a:lnTo>
                    <a:pt x="12643" y="3394"/>
                  </a:lnTo>
                  <a:lnTo>
                    <a:pt x="12775" y="3659"/>
                  </a:lnTo>
                  <a:lnTo>
                    <a:pt x="12908" y="3943"/>
                  </a:lnTo>
                  <a:lnTo>
                    <a:pt x="13003" y="4228"/>
                  </a:lnTo>
                  <a:lnTo>
                    <a:pt x="13098" y="4512"/>
                  </a:lnTo>
                  <a:lnTo>
                    <a:pt x="13154" y="4796"/>
                  </a:lnTo>
                  <a:lnTo>
                    <a:pt x="13192" y="5099"/>
                  </a:lnTo>
                  <a:lnTo>
                    <a:pt x="13211" y="5384"/>
                  </a:lnTo>
                  <a:lnTo>
                    <a:pt x="13192" y="5668"/>
                  </a:lnTo>
                  <a:lnTo>
                    <a:pt x="13154" y="5933"/>
                  </a:lnTo>
                  <a:lnTo>
                    <a:pt x="13060" y="6218"/>
                  </a:lnTo>
                  <a:lnTo>
                    <a:pt x="13060" y="6218"/>
                  </a:lnTo>
                  <a:lnTo>
                    <a:pt x="13060" y="6256"/>
                  </a:lnTo>
                  <a:lnTo>
                    <a:pt x="13060" y="6294"/>
                  </a:lnTo>
                  <a:lnTo>
                    <a:pt x="13098" y="6369"/>
                  </a:lnTo>
                  <a:lnTo>
                    <a:pt x="13154" y="6407"/>
                  </a:lnTo>
                  <a:lnTo>
                    <a:pt x="13230" y="6426"/>
                  </a:lnTo>
                  <a:lnTo>
                    <a:pt x="13230" y="6426"/>
                  </a:lnTo>
                  <a:lnTo>
                    <a:pt x="13287" y="6426"/>
                  </a:lnTo>
                  <a:lnTo>
                    <a:pt x="13325" y="6407"/>
                  </a:lnTo>
                  <a:lnTo>
                    <a:pt x="13363" y="6369"/>
                  </a:lnTo>
                  <a:lnTo>
                    <a:pt x="13401" y="6312"/>
                  </a:lnTo>
                  <a:lnTo>
                    <a:pt x="13401" y="6312"/>
                  </a:lnTo>
                  <a:lnTo>
                    <a:pt x="13496" y="6028"/>
                  </a:lnTo>
                  <a:lnTo>
                    <a:pt x="13553" y="5725"/>
                  </a:lnTo>
                  <a:lnTo>
                    <a:pt x="13571" y="5441"/>
                  </a:lnTo>
                  <a:lnTo>
                    <a:pt x="13553" y="5137"/>
                  </a:lnTo>
                  <a:lnTo>
                    <a:pt x="13534" y="4853"/>
                  </a:lnTo>
                  <a:lnTo>
                    <a:pt x="13477" y="4569"/>
                  </a:lnTo>
                  <a:lnTo>
                    <a:pt x="13382" y="4284"/>
                  </a:lnTo>
                  <a:lnTo>
                    <a:pt x="13287" y="4000"/>
                  </a:lnTo>
                  <a:lnTo>
                    <a:pt x="13173" y="3716"/>
                  </a:lnTo>
                  <a:lnTo>
                    <a:pt x="13041" y="3450"/>
                  </a:lnTo>
                  <a:lnTo>
                    <a:pt x="12889" y="3166"/>
                  </a:lnTo>
                  <a:lnTo>
                    <a:pt x="12738" y="2901"/>
                  </a:lnTo>
                  <a:lnTo>
                    <a:pt x="12396" y="2408"/>
                  </a:lnTo>
                  <a:lnTo>
                    <a:pt x="12055" y="1934"/>
                  </a:lnTo>
                  <a:lnTo>
                    <a:pt x="12055" y="1934"/>
                  </a:lnTo>
                  <a:lnTo>
                    <a:pt x="11866" y="1707"/>
                  </a:lnTo>
                  <a:lnTo>
                    <a:pt x="11657" y="1479"/>
                  </a:lnTo>
                  <a:lnTo>
                    <a:pt x="11449" y="1271"/>
                  </a:lnTo>
                  <a:lnTo>
                    <a:pt x="11221" y="1081"/>
                  </a:lnTo>
                  <a:lnTo>
                    <a:pt x="10994" y="911"/>
                  </a:lnTo>
                  <a:lnTo>
                    <a:pt x="10766" y="759"/>
                  </a:lnTo>
                  <a:lnTo>
                    <a:pt x="10520" y="626"/>
                  </a:lnTo>
                  <a:lnTo>
                    <a:pt x="10255" y="494"/>
                  </a:lnTo>
                  <a:lnTo>
                    <a:pt x="9989" y="380"/>
                  </a:lnTo>
                  <a:lnTo>
                    <a:pt x="9724" y="285"/>
                  </a:lnTo>
                  <a:lnTo>
                    <a:pt x="9459" y="209"/>
                  </a:lnTo>
                  <a:lnTo>
                    <a:pt x="9174" y="134"/>
                  </a:lnTo>
                  <a:lnTo>
                    <a:pt x="8890" y="77"/>
                  </a:lnTo>
                  <a:lnTo>
                    <a:pt x="8587" y="39"/>
                  </a:lnTo>
                  <a:lnTo>
                    <a:pt x="8283" y="20"/>
                  </a:lnTo>
                  <a:lnTo>
                    <a:pt x="7980" y="1"/>
                  </a:lnTo>
                  <a:lnTo>
                    <a:pt x="7980" y="1"/>
                  </a:lnTo>
                  <a:lnTo>
                    <a:pt x="779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36" name="Google Shape;336;p13"/>
            <p:cNvSpPr/>
            <p:nvPr/>
          </p:nvSpPr>
          <p:spPr>
            <a:xfrm>
              <a:off x="-522075" y="4131125"/>
              <a:ext cx="429800" cy="96700"/>
            </a:xfrm>
            <a:custGeom>
              <a:avLst/>
              <a:gdLst/>
              <a:ahLst/>
              <a:cxnLst/>
              <a:rect l="l" t="t" r="r" b="b"/>
              <a:pathLst>
                <a:path w="17192" h="3868" extrusionOk="0">
                  <a:moveTo>
                    <a:pt x="16016" y="1"/>
                  </a:moveTo>
                  <a:lnTo>
                    <a:pt x="15959" y="20"/>
                  </a:lnTo>
                  <a:lnTo>
                    <a:pt x="15903" y="58"/>
                  </a:lnTo>
                  <a:lnTo>
                    <a:pt x="15865" y="96"/>
                  </a:lnTo>
                  <a:lnTo>
                    <a:pt x="15846" y="153"/>
                  </a:lnTo>
                  <a:lnTo>
                    <a:pt x="15846" y="209"/>
                  </a:lnTo>
                  <a:lnTo>
                    <a:pt x="15865" y="266"/>
                  </a:lnTo>
                  <a:lnTo>
                    <a:pt x="15903" y="323"/>
                  </a:lnTo>
                  <a:lnTo>
                    <a:pt x="15978" y="342"/>
                  </a:lnTo>
                  <a:lnTo>
                    <a:pt x="16130" y="399"/>
                  </a:lnTo>
                  <a:lnTo>
                    <a:pt x="16282" y="475"/>
                  </a:lnTo>
                  <a:lnTo>
                    <a:pt x="16395" y="570"/>
                  </a:lnTo>
                  <a:lnTo>
                    <a:pt x="16509" y="664"/>
                  </a:lnTo>
                  <a:lnTo>
                    <a:pt x="16604" y="778"/>
                  </a:lnTo>
                  <a:lnTo>
                    <a:pt x="16680" y="892"/>
                  </a:lnTo>
                  <a:lnTo>
                    <a:pt x="16737" y="1005"/>
                  </a:lnTo>
                  <a:lnTo>
                    <a:pt x="16756" y="1138"/>
                  </a:lnTo>
                  <a:lnTo>
                    <a:pt x="16774" y="1252"/>
                  </a:lnTo>
                  <a:lnTo>
                    <a:pt x="16756" y="1366"/>
                  </a:lnTo>
                  <a:lnTo>
                    <a:pt x="16718" y="1498"/>
                  </a:lnTo>
                  <a:lnTo>
                    <a:pt x="16661" y="1593"/>
                  </a:lnTo>
                  <a:lnTo>
                    <a:pt x="16566" y="1688"/>
                  </a:lnTo>
                  <a:lnTo>
                    <a:pt x="16433" y="1783"/>
                  </a:lnTo>
                  <a:lnTo>
                    <a:pt x="16282" y="1858"/>
                  </a:lnTo>
                  <a:lnTo>
                    <a:pt x="16092" y="1896"/>
                  </a:lnTo>
                  <a:lnTo>
                    <a:pt x="15713" y="1991"/>
                  </a:lnTo>
                  <a:lnTo>
                    <a:pt x="15315" y="2105"/>
                  </a:lnTo>
                  <a:lnTo>
                    <a:pt x="14557" y="2351"/>
                  </a:lnTo>
                  <a:lnTo>
                    <a:pt x="14083" y="2522"/>
                  </a:lnTo>
                  <a:lnTo>
                    <a:pt x="13628" y="2730"/>
                  </a:lnTo>
                  <a:lnTo>
                    <a:pt x="13477" y="2787"/>
                  </a:lnTo>
                  <a:lnTo>
                    <a:pt x="13363" y="2825"/>
                  </a:lnTo>
                  <a:lnTo>
                    <a:pt x="13230" y="2844"/>
                  </a:lnTo>
                  <a:lnTo>
                    <a:pt x="13116" y="2844"/>
                  </a:lnTo>
                  <a:lnTo>
                    <a:pt x="12908" y="2825"/>
                  </a:lnTo>
                  <a:lnTo>
                    <a:pt x="12718" y="2787"/>
                  </a:lnTo>
                  <a:lnTo>
                    <a:pt x="12301" y="2673"/>
                  </a:lnTo>
                  <a:lnTo>
                    <a:pt x="12112" y="2635"/>
                  </a:lnTo>
                  <a:lnTo>
                    <a:pt x="11771" y="2635"/>
                  </a:lnTo>
                  <a:lnTo>
                    <a:pt x="11619" y="2654"/>
                  </a:lnTo>
                  <a:lnTo>
                    <a:pt x="11449" y="2692"/>
                  </a:lnTo>
                  <a:lnTo>
                    <a:pt x="11297" y="2730"/>
                  </a:lnTo>
                  <a:lnTo>
                    <a:pt x="11013" y="2863"/>
                  </a:lnTo>
                  <a:lnTo>
                    <a:pt x="10728" y="2996"/>
                  </a:lnTo>
                  <a:lnTo>
                    <a:pt x="10425" y="3166"/>
                  </a:lnTo>
                  <a:lnTo>
                    <a:pt x="10122" y="3280"/>
                  </a:lnTo>
                  <a:lnTo>
                    <a:pt x="9970" y="3318"/>
                  </a:lnTo>
                  <a:lnTo>
                    <a:pt x="9838" y="3356"/>
                  </a:lnTo>
                  <a:lnTo>
                    <a:pt x="9686" y="3375"/>
                  </a:lnTo>
                  <a:lnTo>
                    <a:pt x="9288" y="3375"/>
                  </a:lnTo>
                  <a:lnTo>
                    <a:pt x="9023" y="3337"/>
                  </a:lnTo>
                  <a:lnTo>
                    <a:pt x="8492" y="3242"/>
                  </a:lnTo>
                  <a:lnTo>
                    <a:pt x="8226" y="3204"/>
                  </a:lnTo>
                  <a:lnTo>
                    <a:pt x="7961" y="3185"/>
                  </a:lnTo>
                  <a:lnTo>
                    <a:pt x="7923" y="3185"/>
                  </a:lnTo>
                  <a:lnTo>
                    <a:pt x="7734" y="3204"/>
                  </a:lnTo>
                  <a:lnTo>
                    <a:pt x="7563" y="3242"/>
                  </a:lnTo>
                  <a:lnTo>
                    <a:pt x="7393" y="3299"/>
                  </a:lnTo>
                  <a:lnTo>
                    <a:pt x="7222" y="3356"/>
                  </a:lnTo>
                  <a:lnTo>
                    <a:pt x="6957" y="3450"/>
                  </a:lnTo>
                  <a:lnTo>
                    <a:pt x="6843" y="3469"/>
                  </a:lnTo>
                  <a:lnTo>
                    <a:pt x="6748" y="3488"/>
                  </a:lnTo>
                  <a:lnTo>
                    <a:pt x="6672" y="3469"/>
                  </a:lnTo>
                  <a:lnTo>
                    <a:pt x="6578" y="3450"/>
                  </a:lnTo>
                  <a:lnTo>
                    <a:pt x="6502" y="3432"/>
                  </a:lnTo>
                  <a:lnTo>
                    <a:pt x="6445" y="3375"/>
                  </a:lnTo>
                  <a:lnTo>
                    <a:pt x="6293" y="3261"/>
                  </a:lnTo>
                  <a:lnTo>
                    <a:pt x="6142" y="3128"/>
                  </a:lnTo>
                  <a:lnTo>
                    <a:pt x="5990" y="3052"/>
                  </a:lnTo>
                  <a:lnTo>
                    <a:pt x="5857" y="2996"/>
                  </a:lnTo>
                  <a:lnTo>
                    <a:pt x="5687" y="2958"/>
                  </a:lnTo>
                  <a:lnTo>
                    <a:pt x="5383" y="2958"/>
                  </a:lnTo>
                  <a:lnTo>
                    <a:pt x="5232" y="2977"/>
                  </a:lnTo>
                  <a:lnTo>
                    <a:pt x="4948" y="3033"/>
                  </a:lnTo>
                  <a:lnTo>
                    <a:pt x="4682" y="3109"/>
                  </a:lnTo>
                  <a:lnTo>
                    <a:pt x="4436" y="3185"/>
                  </a:lnTo>
                  <a:lnTo>
                    <a:pt x="4133" y="3261"/>
                  </a:lnTo>
                  <a:lnTo>
                    <a:pt x="4000" y="3280"/>
                  </a:lnTo>
                  <a:lnTo>
                    <a:pt x="3753" y="3280"/>
                  </a:lnTo>
                  <a:lnTo>
                    <a:pt x="3640" y="3261"/>
                  </a:lnTo>
                  <a:lnTo>
                    <a:pt x="3526" y="3223"/>
                  </a:lnTo>
                  <a:lnTo>
                    <a:pt x="3431" y="3185"/>
                  </a:lnTo>
                  <a:lnTo>
                    <a:pt x="3337" y="3109"/>
                  </a:lnTo>
                  <a:lnTo>
                    <a:pt x="3261" y="3015"/>
                  </a:lnTo>
                  <a:lnTo>
                    <a:pt x="3185" y="2920"/>
                  </a:lnTo>
                  <a:lnTo>
                    <a:pt x="3109" y="2787"/>
                  </a:lnTo>
                  <a:lnTo>
                    <a:pt x="3014" y="2635"/>
                  </a:lnTo>
                  <a:lnTo>
                    <a:pt x="2901" y="2522"/>
                  </a:lnTo>
                  <a:lnTo>
                    <a:pt x="2749" y="2408"/>
                  </a:lnTo>
                  <a:lnTo>
                    <a:pt x="2597" y="2313"/>
                  </a:lnTo>
                  <a:lnTo>
                    <a:pt x="2503" y="2256"/>
                  </a:lnTo>
                  <a:lnTo>
                    <a:pt x="2408" y="2218"/>
                  </a:lnTo>
                  <a:lnTo>
                    <a:pt x="2180" y="2143"/>
                  </a:lnTo>
                  <a:lnTo>
                    <a:pt x="1953" y="2105"/>
                  </a:lnTo>
                  <a:lnTo>
                    <a:pt x="1725" y="2067"/>
                  </a:lnTo>
                  <a:lnTo>
                    <a:pt x="1460" y="2048"/>
                  </a:lnTo>
                  <a:lnTo>
                    <a:pt x="1290" y="2010"/>
                  </a:lnTo>
                  <a:lnTo>
                    <a:pt x="1138" y="1972"/>
                  </a:lnTo>
                  <a:lnTo>
                    <a:pt x="1005" y="1915"/>
                  </a:lnTo>
                  <a:lnTo>
                    <a:pt x="873" y="1839"/>
                  </a:lnTo>
                  <a:lnTo>
                    <a:pt x="759" y="1764"/>
                  </a:lnTo>
                  <a:lnTo>
                    <a:pt x="683" y="1669"/>
                  </a:lnTo>
                  <a:lnTo>
                    <a:pt x="607" y="1574"/>
                  </a:lnTo>
                  <a:lnTo>
                    <a:pt x="550" y="1479"/>
                  </a:lnTo>
                  <a:lnTo>
                    <a:pt x="531" y="1366"/>
                  </a:lnTo>
                  <a:lnTo>
                    <a:pt x="531" y="1252"/>
                  </a:lnTo>
                  <a:lnTo>
                    <a:pt x="550" y="1157"/>
                  </a:lnTo>
                  <a:lnTo>
                    <a:pt x="588" y="1043"/>
                  </a:lnTo>
                  <a:lnTo>
                    <a:pt x="683" y="949"/>
                  </a:lnTo>
                  <a:lnTo>
                    <a:pt x="778" y="835"/>
                  </a:lnTo>
                  <a:lnTo>
                    <a:pt x="929" y="740"/>
                  </a:lnTo>
                  <a:lnTo>
                    <a:pt x="1100" y="664"/>
                  </a:lnTo>
                  <a:lnTo>
                    <a:pt x="1157" y="645"/>
                  </a:lnTo>
                  <a:lnTo>
                    <a:pt x="1176" y="607"/>
                  </a:lnTo>
                  <a:lnTo>
                    <a:pt x="1214" y="570"/>
                  </a:lnTo>
                  <a:lnTo>
                    <a:pt x="1233" y="513"/>
                  </a:lnTo>
                  <a:lnTo>
                    <a:pt x="1233" y="475"/>
                  </a:lnTo>
                  <a:lnTo>
                    <a:pt x="1214" y="418"/>
                  </a:lnTo>
                  <a:lnTo>
                    <a:pt x="1195" y="380"/>
                  </a:lnTo>
                  <a:lnTo>
                    <a:pt x="1138" y="342"/>
                  </a:lnTo>
                  <a:lnTo>
                    <a:pt x="854" y="190"/>
                  </a:lnTo>
                  <a:lnTo>
                    <a:pt x="816" y="172"/>
                  </a:lnTo>
                  <a:lnTo>
                    <a:pt x="759" y="153"/>
                  </a:lnTo>
                  <a:lnTo>
                    <a:pt x="721" y="172"/>
                  </a:lnTo>
                  <a:lnTo>
                    <a:pt x="664" y="190"/>
                  </a:lnTo>
                  <a:lnTo>
                    <a:pt x="626" y="228"/>
                  </a:lnTo>
                  <a:lnTo>
                    <a:pt x="607" y="285"/>
                  </a:lnTo>
                  <a:lnTo>
                    <a:pt x="588" y="342"/>
                  </a:lnTo>
                  <a:lnTo>
                    <a:pt x="607" y="399"/>
                  </a:lnTo>
                  <a:lnTo>
                    <a:pt x="626" y="437"/>
                  </a:lnTo>
                  <a:lnTo>
                    <a:pt x="683" y="475"/>
                  </a:lnTo>
                  <a:lnTo>
                    <a:pt x="702" y="494"/>
                  </a:lnTo>
                  <a:lnTo>
                    <a:pt x="531" y="607"/>
                  </a:lnTo>
                  <a:lnTo>
                    <a:pt x="380" y="740"/>
                  </a:lnTo>
                  <a:lnTo>
                    <a:pt x="247" y="892"/>
                  </a:lnTo>
                  <a:lnTo>
                    <a:pt x="133" y="1043"/>
                  </a:lnTo>
                  <a:lnTo>
                    <a:pt x="58" y="1214"/>
                  </a:lnTo>
                  <a:lnTo>
                    <a:pt x="20" y="1290"/>
                  </a:lnTo>
                  <a:lnTo>
                    <a:pt x="1" y="1385"/>
                  </a:lnTo>
                  <a:lnTo>
                    <a:pt x="1" y="1479"/>
                  </a:lnTo>
                  <a:lnTo>
                    <a:pt x="20" y="1574"/>
                  </a:lnTo>
                  <a:lnTo>
                    <a:pt x="39" y="1669"/>
                  </a:lnTo>
                  <a:lnTo>
                    <a:pt x="77" y="1745"/>
                  </a:lnTo>
                  <a:lnTo>
                    <a:pt x="190" y="1934"/>
                  </a:lnTo>
                  <a:lnTo>
                    <a:pt x="323" y="2067"/>
                  </a:lnTo>
                  <a:lnTo>
                    <a:pt x="475" y="2181"/>
                  </a:lnTo>
                  <a:lnTo>
                    <a:pt x="645" y="2256"/>
                  </a:lnTo>
                  <a:lnTo>
                    <a:pt x="816" y="2313"/>
                  </a:lnTo>
                  <a:lnTo>
                    <a:pt x="1005" y="2351"/>
                  </a:lnTo>
                  <a:lnTo>
                    <a:pt x="1403" y="2408"/>
                  </a:lnTo>
                  <a:lnTo>
                    <a:pt x="1801" y="2446"/>
                  </a:lnTo>
                  <a:lnTo>
                    <a:pt x="1991" y="2484"/>
                  </a:lnTo>
                  <a:lnTo>
                    <a:pt x="2180" y="2522"/>
                  </a:lnTo>
                  <a:lnTo>
                    <a:pt x="2351" y="2598"/>
                  </a:lnTo>
                  <a:lnTo>
                    <a:pt x="2522" y="2692"/>
                  </a:lnTo>
                  <a:lnTo>
                    <a:pt x="2673" y="2806"/>
                  </a:lnTo>
                  <a:lnTo>
                    <a:pt x="2806" y="2958"/>
                  </a:lnTo>
                  <a:lnTo>
                    <a:pt x="2957" y="3185"/>
                  </a:lnTo>
                  <a:lnTo>
                    <a:pt x="3071" y="3375"/>
                  </a:lnTo>
                  <a:lnTo>
                    <a:pt x="3147" y="3450"/>
                  </a:lnTo>
                  <a:lnTo>
                    <a:pt x="3223" y="3507"/>
                  </a:lnTo>
                  <a:lnTo>
                    <a:pt x="3337" y="3564"/>
                  </a:lnTo>
                  <a:lnTo>
                    <a:pt x="3469" y="3621"/>
                  </a:lnTo>
                  <a:lnTo>
                    <a:pt x="3621" y="3659"/>
                  </a:lnTo>
                  <a:lnTo>
                    <a:pt x="3772" y="3678"/>
                  </a:lnTo>
                  <a:lnTo>
                    <a:pt x="3905" y="3678"/>
                  </a:lnTo>
                  <a:lnTo>
                    <a:pt x="4038" y="3659"/>
                  </a:lnTo>
                  <a:lnTo>
                    <a:pt x="4284" y="3602"/>
                  </a:lnTo>
                  <a:lnTo>
                    <a:pt x="4777" y="3450"/>
                  </a:lnTo>
                  <a:lnTo>
                    <a:pt x="5099" y="3356"/>
                  </a:lnTo>
                  <a:lnTo>
                    <a:pt x="5270" y="3337"/>
                  </a:lnTo>
                  <a:lnTo>
                    <a:pt x="5573" y="3337"/>
                  </a:lnTo>
                  <a:lnTo>
                    <a:pt x="5687" y="3356"/>
                  </a:lnTo>
                  <a:lnTo>
                    <a:pt x="5819" y="3394"/>
                  </a:lnTo>
                  <a:lnTo>
                    <a:pt x="5952" y="3432"/>
                  </a:lnTo>
                  <a:lnTo>
                    <a:pt x="6009" y="3469"/>
                  </a:lnTo>
                  <a:lnTo>
                    <a:pt x="6066" y="3507"/>
                  </a:lnTo>
                  <a:lnTo>
                    <a:pt x="6161" y="3621"/>
                  </a:lnTo>
                  <a:lnTo>
                    <a:pt x="6274" y="3735"/>
                  </a:lnTo>
                  <a:lnTo>
                    <a:pt x="6331" y="3773"/>
                  </a:lnTo>
                  <a:lnTo>
                    <a:pt x="6388" y="3811"/>
                  </a:lnTo>
                  <a:lnTo>
                    <a:pt x="6540" y="3848"/>
                  </a:lnTo>
                  <a:lnTo>
                    <a:pt x="6710" y="3867"/>
                  </a:lnTo>
                  <a:lnTo>
                    <a:pt x="6862" y="3848"/>
                  </a:lnTo>
                  <a:lnTo>
                    <a:pt x="7013" y="3811"/>
                  </a:lnTo>
                  <a:lnTo>
                    <a:pt x="7317" y="3716"/>
                  </a:lnTo>
                  <a:lnTo>
                    <a:pt x="7639" y="3602"/>
                  </a:lnTo>
                  <a:lnTo>
                    <a:pt x="7791" y="3564"/>
                  </a:lnTo>
                  <a:lnTo>
                    <a:pt x="7961" y="3526"/>
                  </a:lnTo>
                  <a:lnTo>
                    <a:pt x="8113" y="3526"/>
                  </a:lnTo>
                  <a:lnTo>
                    <a:pt x="8321" y="3545"/>
                  </a:lnTo>
                  <a:lnTo>
                    <a:pt x="8511" y="3564"/>
                  </a:lnTo>
                  <a:lnTo>
                    <a:pt x="8928" y="3640"/>
                  </a:lnTo>
                  <a:lnTo>
                    <a:pt x="9326" y="3716"/>
                  </a:lnTo>
                  <a:lnTo>
                    <a:pt x="9534" y="3754"/>
                  </a:lnTo>
                  <a:lnTo>
                    <a:pt x="9932" y="3754"/>
                  </a:lnTo>
                  <a:lnTo>
                    <a:pt x="10084" y="3716"/>
                  </a:lnTo>
                  <a:lnTo>
                    <a:pt x="10236" y="3678"/>
                  </a:lnTo>
                  <a:lnTo>
                    <a:pt x="10368" y="3621"/>
                  </a:lnTo>
                  <a:lnTo>
                    <a:pt x="10653" y="3469"/>
                  </a:lnTo>
                  <a:lnTo>
                    <a:pt x="10918" y="3299"/>
                  </a:lnTo>
                  <a:lnTo>
                    <a:pt x="11145" y="3166"/>
                  </a:lnTo>
                  <a:lnTo>
                    <a:pt x="11354" y="3090"/>
                  </a:lnTo>
                  <a:lnTo>
                    <a:pt x="11581" y="3052"/>
                  </a:lnTo>
                  <a:lnTo>
                    <a:pt x="11790" y="3033"/>
                  </a:lnTo>
                  <a:lnTo>
                    <a:pt x="11922" y="3033"/>
                  </a:lnTo>
                  <a:lnTo>
                    <a:pt x="12074" y="3052"/>
                  </a:lnTo>
                  <a:lnTo>
                    <a:pt x="12377" y="3109"/>
                  </a:lnTo>
                  <a:lnTo>
                    <a:pt x="13022" y="3280"/>
                  </a:lnTo>
                  <a:lnTo>
                    <a:pt x="13135" y="3299"/>
                  </a:lnTo>
                  <a:lnTo>
                    <a:pt x="13287" y="3280"/>
                  </a:lnTo>
                  <a:lnTo>
                    <a:pt x="13439" y="3242"/>
                  </a:lnTo>
                  <a:lnTo>
                    <a:pt x="13609" y="3166"/>
                  </a:lnTo>
                  <a:lnTo>
                    <a:pt x="13799" y="3090"/>
                  </a:lnTo>
                  <a:lnTo>
                    <a:pt x="14102" y="2920"/>
                  </a:lnTo>
                  <a:lnTo>
                    <a:pt x="14348" y="2806"/>
                  </a:lnTo>
                  <a:lnTo>
                    <a:pt x="14879" y="2598"/>
                  </a:lnTo>
                  <a:lnTo>
                    <a:pt x="15410" y="2446"/>
                  </a:lnTo>
                  <a:lnTo>
                    <a:pt x="15959" y="2294"/>
                  </a:lnTo>
                  <a:lnTo>
                    <a:pt x="16509" y="2181"/>
                  </a:lnTo>
                  <a:lnTo>
                    <a:pt x="16699" y="2124"/>
                  </a:lnTo>
                  <a:lnTo>
                    <a:pt x="16812" y="2086"/>
                  </a:lnTo>
                  <a:lnTo>
                    <a:pt x="16907" y="2029"/>
                  </a:lnTo>
                  <a:lnTo>
                    <a:pt x="16983" y="1972"/>
                  </a:lnTo>
                  <a:lnTo>
                    <a:pt x="17059" y="1896"/>
                  </a:lnTo>
                  <a:lnTo>
                    <a:pt x="17116" y="1820"/>
                  </a:lnTo>
                  <a:lnTo>
                    <a:pt x="17154" y="1707"/>
                  </a:lnTo>
                  <a:lnTo>
                    <a:pt x="17191" y="1555"/>
                  </a:lnTo>
                  <a:lnTo>
                    <a:pt x="17191" y="1422"/>
                  </a:lnTo>
                  <a:lnTo>
                    <a:pt x="17191" y="1271"/>
                  </a:lnTo>
                  <a:lnTo>
                    <a:pt x="17173" y="1138"/>
                  </a:lnTo>
                  <a:lnTo>
                    <a:pt x="17135" y="1005"/>
                  </a:lnTo>
                  <a:lnTo>
                    <a:pt x="17097" y="873"/>
                  </a:lnTo>
                  <a:lnTo>
                    <a:pt x="17040" y="759"/>
                  </a:lnTo>
                  <a:lnTo>
                    <a:pt x="16964" y="645"/>
                  </a:lnTo>
                  <a:lnTo>
                    <a:pt x="16888" y="532"/>
                  </a:lnTo>
                  <a:lnTo>
                    <a:pt x="16793" y="437"/>
                  </a:lnTo>
                  <a:lnTo>
                    <a:pt x="16699" y="342"/>
                  </a:lnTo>
                  <a:lnTo>
                    <a:pt x="16585" y="247"/>
                  </a:lnTo>
                  <a:lnTo>
                    <a:pt x="16471" y="172"/>
                  </a:lnTo>
                  <a:lnTo>
                    <a:pt x="16339" y="115"/>
                  </a:lnTo>
                  <a:lnTo>
                    <a:pt x="16206" y="58"/>
                  </a:lnTo>
                  <a:lnTo>
                    <a:pt x="16073" y="20"/>
                  </a:lnTo>
                  <a:lnTo>
                    <a:pt x="16016"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37" name="Google Shape;337;p13"/>
            <p:cNvSpPr/>
            <p:nvPr/>
          </p:nvSpPr>
          <p:spPr>
            <a:xfrm>
              <a:off x="-522075" y="4131125"/>
              <a:ext cx="429800" cy="96700"/>
            </a:xfrm>
            <a:custGeom>
              <a:avLst/>
              <a:gdLst/>
              <a:ahLst/>
              <a:cxnLst/>
              <a:rect l="l" t="t" r="r" b="b"/>
              <a:pathLst>
                <a:path w="17192" h="3868" fill="none" extrusionOk="0">
                  <a:moveTo>
                    <a:pt x="16016" y="1"/>
                  </a:moveTo>
                  <a:lnTo>
                    <a:pt x="16016" y="1"/>
                  </a:lnTo>
                  <a:lnTo>
                    <a:pt x="15959" y="20"/>
                  </a:lnTo>
                  <a:lnTo>
                    <a:pt x="15903" y="58"/>
                  </a:lnTo>
                  <a:lnTo>
                    <a:pt x="15865" y="96"/>
                  </a:lnTo>
                  <a:lnTo>
                    <a:pt x="15846" y="153"/>
                  </a:lnTo>
                  <a:lnTo>
                    <a:pt x="15846" y="209"/>
                  </a:lnTo>
                  <a:lnTo>
                    <a:pt x="15865" y="266"/>
                  </a:lnTo>
                  <a:lnTo>
                    <a:pt x="15903" y="323"/>
                  </a:lnTo>
                  <a:lnTo>
                    <a:pt x="15978" y="342"/>
                  </a:lnTo>
                  <a:lnTo>
                    <a:pt x="15978" y="342"/>
                  </a:lnTo>
                  <a:lnTo>
                    <a:pt x="16130" y="399"/>
                  </a:lnTo>
                  <a:lnTo>
                    <a:pt x="16282" y="475"/>
                  </a:lnTo>
                  <a:lnTo>
                    <a:pt x="16395" y="570"/>
                  </a:lnTo>
                  <a:lnTo>
                    <a:pt x="16509" y="664"/>
                  </a:lnTo>
                  <a:lnTo>
                    <a:pt x="16604" y="778"/>
                  </a:lnTo>
                  <a:lnTo>
                    <a:pt x="16680" y="892"/>
                  </a:lnTo>
                  <a:lnTo>
                    <a:pt x="16737" y="1005"/>
                  </a:lnTo>
                  <a:lnTo>
                    <a:pt x="16756" y="1138"/>
                  </a:lnTo>
                  <a:lnTo>
                    <a:pt x="16774" y="1252"/>
                  </a:lnTo>
                  <a:lnTo>
                    <a:pt x="16756" y="1366"/>
                  </a:lnTo>
                  <a:lnTo>
                    <a:pt x="16718" y="1498"/>
                  </a:lnTo>
                  <a:lnTo>
                    <a:pt x="16661" y="1593"/>
                  </a:lnTo>
                  <a:lnTo>
                    <a:pt x="16566" y="1688"/>
                  </a:lnTo>
                  <a:lnTo>
                    <a:pt x="16433" y="1783"/>
                  </a:lnTo>
                  <a:lnTo>
                    <a:pt x="16282" y="1858"/>
                  </a:lnTo>
                  <a:lnTo>
                    <a:pt x="16092" y="1896"/>
                  </a:lnTo>
                  <a:lnTo>
                    <a:pt x="16092" y="1896"/>
                  </a:lnTo>
                  <a:lnTo>
                    <a:pt x="15713" y="1991"/>
                  </a:lnTo>
                  <a:lnTo>
                    <a:pt x="15315" y="2105"/>
                  </a:lnTo>
                  <a:lnTo>
                    <a:pt x="14557" y="2351"/>
                  </a:lnTo>
                  <a:lnTo>
                    <a:pt x="14557" y="2351"/>
                  </a:lnTo>
                  <a:lnTo>
                    <a:pt x="14083" y="2522"/>
                  </a:lnTo>
                  <a:lnTo>
                    <a:pt x="13628" y="2730"/>
                  </a:lnTo>
                  <a:lnTo>
                    <a:pt x="13628" y="2730"/>
                  </a:lnTo>
                  <a:lnTo>
                    <a:pt x="13477" y="2787"/>
                  </a:lnTo>
                  <a:lnTo>
                    <a:pt x="13363" y="2825"/>
                  </a:lnTo>
                  <a:lnTo>
                    <a:pt x="13230" y="2844"/>
                  </a:lnTo>
                  <a:lnTo>
                    <a:pt x="13116" y="2844"/>
                  </a:lnTo>
                  <a:lnTo>
                    <a:pt x="13116" y="2844"/>
                  </a:lnTo>
                  <a:lnTo>
                    <a:pt x="12908" y="2825"/>
                  </a:lnTo>
                  <a:lnTo>
                    <a:pt x="12718" y="2787"/>
                  </a:lnTo>
                  <a:lnTo>
                    <a:pt x="12301" y="2673"/>
                  </a:lnTo>
                  <a:lnTo>
                    <a:pt x="12301" y="2673"/>
                  </a:lnTo>
                  <a:lnTo>
                    <a:pt x="12112" y="2635"/>
                  </a:lnTo>
                  <a:lnTo>
                    <a:pt x="11922" y="2635"/>
                  </a:lnTo>
                  <a:lnTo>
                    <a:pt x="11922" y="2635"/>
                  </a:lnTo>
                  <a:lnTo>
                    <a:pt x="11771" y="2635"/>
                  </a:lnTo>
                  <a:lnTo>
                    <a:pt x="11619" y="2654"/>
                  </a:lnTo>
                  <a:lnTo>
                    <a:pt x="11449" y="2692"/>
                  </a:lnTo>
                  <a:lnTo>
                    <a:pt x="11297" y="2730"/>
                  </a:lnTo>
                  <a:lnTo>
                    <a:pt x="11013" y="2863"/>
                  </a:lnTo>
                  <a:lnTo>
                    <a:pt x="10728" y="2996"/>
                  </a:lnTo>
                  <a:lnTo>
                    <a:pt x="10728" y="2996"/>
                  </a:lnTo>
                  <a:lnTo>
                    <a:pt x="10425" y="3166"/>
                  </a:lnTo>
                  <a:lnTo>
                    <a:pt x="10122" y="3280"/>
                  </a:lnTo>
                  <a:lnTo>
                    <a:pt x="9970" y="3318"/>
                  </a:lnTo>
                  <a:lnTo>
                    <a:pt x="9838" y="3356"/>
                  </a:lnTo>
                  <a:lnTo>
                    <a:pt x="9686" y="3375"/>
                  </a:lnTo>
                  <a:lnTo>
                    <a:pt x="9515" y="3375"/>
                  </a:lnTo>
                  <a:lnTo>
                    <a:pt x="9515" y="3375"/>
                  </a:lnTo>
                  <a:lnTo>
                    <a:pt x="9288" y="3375"/>
                  </a:lnTo>
                  <a:lnTo>
                    <a:pt x="9023" y="3337"/>
                  </a:lnTo>
                  <a:lnTo>
                    <a:pt x="9023" y="3337"/>
                  </a:lnTo>
                  <a:lnTo>
                    <a:pt x="8492" y="3242"/>
                  </a:lnTo>
                  <a:lnTo>
                    <a:pt x="8226" y="3204"/>
                  </a:lnTo>
                  <a:lnTo>
                    <a:pt x="7961" y="3185"/>
                  </a:lnTo>
                  <a:lnTo>
                    <a:pt x="7961" y="3185"/>
                  </a:lnTo>
                  <a:lnTo>
                    <a:pt x="7923" y="3185"/>
                  </a:lnTo>
                  <a:lnTo>
                    <a:pt x="7923" y="3185"/>
                  </a:lnTo>
                  <a:lnTo>
                    <a:pt x="7734" y="3204"/>
                  </a:lnTo>
                  <a:lnTo>
                    <a:pt x="7563" y="3242"/>
                  </a:lnTo>
                  <a:lnTo>
                    <a:pt x="7393" y="3299"/>
                  </a:lnTo>
                  <a:lnTo>
                    <a:pt x="7222" y="3356"/>
                  </a:lnTo>
                  <a:lnTo>
                    <a:pt x="7222" y="3356"/>
                  </a:lnTo>
                  <a:lnTo>
                    <a:pt x="6957" y="3450"/>
                  </a:lnTo>
                  <a:lnTo>
                    <a:pt x="6843" y="3469"/>
                  </a:lnTo>
                  <a:lnTo>
                    <a:pt x="6748" y="3488"/>
                  </a:lnTo>
                  <a:lnTo>
                    <a:pt x="6748" y="3488"/>
                  </a:lnTo>
                  <a:lnTo>
                    <a:pt x="6672" y="3469"/>
                  </a:lnTo>
                  <a:lnTo>
                    <a:pt x="6578" y="3450"/>
                  </a:lnTo>
                  <a:lnTo>
                    <a:pt x="6502" y="3432"/>
                  </a:lnTo>
                  <a:lnTo>
                    <a:pt x="6445" y="3375"/>
                  </a:lnTo>
                  <a:lnTo>
                    <a:pt x="6293" y="3261"/>
                  </a:lnTo>
                  <a:lnTo>
                    <a:pt x="6142" y="3128"/>
                  </a:lnTo>
                  <a:lnTo>
                    <a:pt x="6142" y="3128"/>
                  </a:lnTo>
                  <a:lnTo>
                    <a:pt x="5990" y="3052"/>
                  </a:lnTo>
                  <a:lnTo>
                    <a:pt x="5857" y="2996"/>
                  </a:lnTo>
                  <a:lnTo>
                    <a:pt x="5687" y="2958"/>
                  </a:lnTo>
                  <a:lnTo>
                    <a:pt x="5535" y="2958"/>
                  </a:lnTo>
                  <a:lnTo>
                    <a:pt x="5535" y="2958"/>
                  </a:lnTo>
                  <a:lnTo>
                    <a:pt x="5383" y="2958"/>
                  </a:lnTo>
                  <a:lnTo>
                    <a:pt x="5232" y="2977"/>
                  </a:lnTo>
                  <a:lnTo>
                    <a:pt x="4948" y="3033"/>
                  </a:lnTo>
                  <a:lnTo>
                    <a:pt x="4682" y="3109"/>
                  </a:lnTo>
                  <a:lnTo>
                    <a:pt x="4436" y="3185"/>
                  </a:lnTo>
                  <a:lnTo>
                    <a:pt x="4436" y="3185"/>
                  </a:lnTo>
                  <a:lnTo>
                    <a:pt x="4133" y="3261"/>
                  </a:lnTo>
                  <a:lnTo>
                    <a:pt x="4000" y="3280"/>
                  </a:lnTo>
                  <a:lnTo>
                    <a:pt x="3867" y="3280"/>
                  </a:lnTo>
                  <a:lnTo>
                    <a:pt x="3867" y="3280"/>
                  </a:lnTo>
                  <a:lnTo>
                    <a:pt x="3753" y="3280"/>
                  </a:lnTo>
                  <a:lnTo>
                    <a:pt x="3640" y="3261"/>
                  </a:lnTo>
                  <a:lnTo>
                    <a:pt x="3526" y="3223"/>
                  </a:lnTo>
                  <a:lnTo>
                    <a:pt x="3431" y="3185"/>
                  </a:lnTo>
                  <a:lnTo>
                    <a:pt x="3337" y="3109"/>
                  </a:lnTo>
                  <a:lnTo>
                    <a:pt x="3261" y="3015"/>
                  </a:lnTo>
                  <a:lnTo>
                    <a:pt x="3185" y="2920"/>
                  </a:lnTo>
                  <a:lnTo>
                    <a:pt x="3109" y="2787"/>
                  </a:lnTo>
                  <a:lnTo>
                    <a:pt x="3109" y="2787"/>
                  </a:lnTo>
                  <a:lnTo>
                    <a:pt x="3014" y="2635"/>
                  </a:lnTo>
                  <a:lnTo>
                    <a:pt x="2901" y="2522"/>
                  </a:lnTo>
                  <a:lnTo>
                    <a:pt x="2749" y="2408"/>
                  </a:lnTo>
                  <a:lnTo>
                    <a:pt x="2597" y="2313"/>
                  </a:lnTo>
                  <a:lnTo>
                    <a:pt x="2597" y="2313"/>
                  </a:lnTo>
                  <a:lnTo>
                    <a:pt x="2503" y="2256"/>
                  </a:lnTo>
                  <a:lnTo>
                    <a:pt x="2408" y="2218"/>
                  </a:lnTo>
                  <a:lnTo>
                    <a:pt x="2180" y="2143"/>
                  </a:lnTo>
                  <a:lnTo>
                    <a:pt x="1953" y="2105"/>
                  </a:lnTo>
                  <a:lnTo>
                    <a:pt x="1725" y="2067"/>
                  </a:lnTo>
                  <a:lnTo>
                    <a:pt x="1725" y="2067"/>
                  </a:lnTo>
                  <a:lnTo>
                    <a:pt x="1460" y="2048"/>
                  </a:lnTo>
                  <a:lnTo>
                    <a:pt x="1460" y="2048"/>
                  </a:lnTo>
                  <a:lnTo>
                    <a:pt x="1290" y="2010"/>
                  </a:lnTo>
                  <a:lnTo>
                    <a:pt x="1138" y="1972"/>
                  </a:lnTo>
                  <a:lnTo>
                    <a:pt x="1005" y="1915"/>
                  </a:lnTo>
                  <a:lnTo>
                    <a:pt x="873" y="1839"/>
                  </a:lnTo>
                  <a:lnTo>
                    <a:pt x="759" y="1764"/>
                  </a:lnTo>
                  <a:lnTo>
                    <a:pt x="683" y="1669"/>
                  </a:lnTo>
                  <a:lnTo>
                    <a:pt x="607" y="1574"/>
                  </a:lnTo>
                  <a:lnTo>
                    <a:pt x="550" y="1479"/>
                  </a:lnTo>
                  <a:lnTo>
                    <a:pt x="531" y="1366"/>
                  </a:lnTo>
                  <a:lnTo>
                    <a:pt x="531" y="1252"/>
                  </a:lnTo>
                  <a:lnTo>
                    <a:pt x="550" y="1157"/>
                  </a:lnTo>
                  <a:lnTo>
                    <a:pt x="588" y="1043"/>
                  </a:lnTo>
                  <a:lnTo>
                    <a:pt x="683" y="949"/>
                  </a:lnTo>
                  <a:lnTo>
                    <a:pt x="778" y="835"/>
                  </a:lnTo>
                  <a:lnTo>
                    <a:pt x="929" y="740"/>
                  </a:lnTo>
                  <a:lnTo>
                    <a:pt x="1100" y="664"/>
                  </a:lnTo>
                  <a:lnTo>
                    <a:pt x="1100" y="664"/>
                  </a:lnTo>
                  <a:lnTo>
                    <a:pt x="1157" y="645"/>
                  </a:lnTo>
                  <a:lnTo>
                    <a:pt x="1176" y="607"/>
                  </a:lnTo>
                  <a:lnTo>
                    <a:pt x="1214" y="570"/>
                  </a:lnTo>
                  <a:lnTo>
                    <a:pt x="1233" y="513"/>
                  </a:lnTo>
                  <a:lnTo>
                    <a:pt x="1233" y="475"/>
                  </a:lnTo>
                  <a:lnTo>
                    <a:pt x="1214" y="418"/>
                  </a:lnTo>
                  <a:lnTo>
                    <a:pt x="1195" y="380"/>
                  </a:lnTo>
                  <a:lnTo>
                    <a:pt x="1138" y="342"/>
                  </a:lnTo>
                  <a:lnTo>
                    <a:pt x="1138" y="342"/>
                  </a:lnTo>
                  <a:lnTo>
                    <a:pt x="854" y="190"/>
                  </a:lnTo>
                  <a:lnTo>
                    <a:pt x="854" y="190"/>
                  </a:lnTo>
                  <a:lnTo>
                    <a:pt x="816" y="172"/>
                  </a:lnTo>
                  <a:lnTo>
                    <a:pt x="759" y="153"/>
                  </a:lnTo>
                  <a:lnTo>
                    <a:pt x="759" y="153"/>
                  </a:lnTo>
                  <a:lnTo>
                    <a:pt x="721" y="172"/>
                  </a:lnTo>
                  <a:lnTo>
                    <a:pt x="664" y="190"/>
                  </a:lnTo>
                  <a:lnTo>
                    <a:pt x="626" y="228"/>
                  </a:lnTo>
                  <a:lnTo>
                    <a:pt x="607" y="285"/>
                  </a:lnTo>
                  <a:lnTo>
                    <a:pt x="588" y="342"/>
                  </a:lnTo>
                  <a:lnTo>
                    <a:pt x="607" y="399"/>
                  </a:lnTo>
                  <a:lnTo>
                    <a:pt x="626" y="437"/>
                  </a:lnTo>
                  <a:lnTo>
                    <a:pt x="683" y="475"/>
                  </a:lnTo>
                  <a:lnTo>
                    <a:pt x="702" y="494"/>
                  </a:lnTo>
                  <a:lnTo>
                    <a:pt x="702" y="494"/>
                  </a:lnTo>
                  <a:lnTo>
                    <a:pt x="531" y="607"/>
                  </a:lnTo>
                  <a:lnTo>
                    <a:pt x="380" y="740"/>
                  </a:lnTo>
                  <a:lnTo>
                    <a:pt x="247" y="892"/>
                  </a:lnTo>
                  <a:lnTo>
                    <a:pt x="133" y="1043"/>
                  </a:lnTo>
                  <a:lnTo>
                    <a:pt x="58" y="1214"/>
                  </a:lnTo>
                  <a:lnTo>
                    <a:pt x="20" y="1290"/>
                  </a:lnTo>
                  <a:lnTo>
                    <a:pt x="1" y="1385"/>
                  </a:lnTo>
                  <a:lnTo>
                    <a:pt x="1" y="1479"/>
                  </a:lnTo>
                  <a:lnTo>
                    <a:pt x="20" y="1574"/>
                  </a:lnTo>
                  <a:lnTo>
                    <a:pt x="39" y="1669"/>
                  </a:lnTo>
                  <a:lnTo>
                    <a:pt x="77" y="1745"/>
                  </a:lnTo>
                  <a:lnTo>
                    <a:pt x="77" y="1745"/>
                  </a:lnTo>
                  <a:lnTo>
                    <a:pt x="190" y="1934"/>
                  </a:lnTo>
                  <a:lnTo>
                    <a:pt x="323" y="2067"/>
                  </a:lnTo>
                  <a:lnTo>
                    <a:pt x="475" y="2181"/>
                  </a:lnTo>
                  <a:lnTo>
                    <a:pt x="645" y="2256"/>
                  </a:lnTo>
                  <a:lnTo>
                    <a:pt x="816" y="2313"/>
                  </a:lnTo>
                  <a:lnTo>
                    <a:pt x="1005" y="2351"/>
                  </a:lnTo>
                  <a:lnTo>
                    <a:pt x="1403" y="2408"/>
                  </a:lnTo>
                  <a:lnTo>
                    <a:pt x="1801" y="2446"/>
                  </a:lnTo>
                  <a:lnTo>
                    <a:pt x="1991" y="2484"/>
                  </a:lnTo>
                  <a:lnTo>
                    <a:pt x="2180" y="2522"/>
                  </a:lnTo>
                  <a:lnTo>
                    <a:pt x="2351" y="2598"/>
                  </a:lnTo>
                  <a:lnTo>
                    <a:pt x="2522" y="2692"/>
                  </a:lnTo>
                  <a:lnTo>
                    <a:pt x="2673" y="2806"/>
                  </a:lnTo>
                  <a:lnTo>
                    <a:pt x="2806" y="2958"/>
                  </a:lnTo>
                  <a:lnTo>
                    <a:pt x="2806" y="2958"/>
                  </a:lnTo>
                  <a:lnTo>
                    <a:pt x="2957" y="3185"/>
                  </a:lnTo>
                  <a:lnTo>
                    <a:pt x="3071" y="3375"/>
                  </a:lnTo>
                  <a:lnTo>
                    <a:pt x="3147" y="3450"/>
                  </a:lnTo>
                  <a:lnTo>
                    <a:pt x="3223" y="3507"/>
                  </a:lnTo>
                  <a:lnTo>
                    <a:pt x="3337" y="3564"/>
                  </a:lnTo>
                  <a:lnTo>
                    <a:pt x="3469" y="3621"/>
                  </a:lnTo>
                  <a:lnTo>
                    <a:pt x="3469" y="3621"/>
                  </a:lnTo>
                  <a:lnTo>
                    <a:pt x="3621" y="3659"/>
                  </a:lnTo>
                  <a:lnTo>
                    <a:pt x="3772" y="3678"/>
                  </a:lnTo>
                  <a:lnTo>
                    <a:pt x="3772" y="3678"/>
                  </a:lnTo>
                  <a:lnTo>
                    <a:pt x="3905" y="3678"/>
                  </a:lnTo>
                  <a:lnTo>
                    <a:pt x="4038" y="3659"/>
                  </a:lnTo>
                  <a:lnTo>
                    <a:pt x="4284" y="3602"/>
                  </a:lnTo>
                  <a:lnTo>
                    <a:pt x="4777" y="3450"/>
                  </a:lnTo>
                  <a:lnTo>
                    <a:pt x="4777" y="3450"/>
                  </a:lnTo>
                  <a:lnTo>
                    <a:pt x="5099" y="3356"/>
                  </a:lnTo>
                  <a:lnTo>
                    <a:pt x="5270" y="3337"/>
                  </a:lnTo>
                  <a:lnTo>
                    <a:pt x="5440" y="3337"/>
                  </a:lnTo>
                  <a:lnTo>
                    <a:pt x="5440" y="3337"/>
                  </a:lnTo>
                  <a:lnTo>
                    <a:pt x="5573" y="3337"/>
                  </a:lnTo>
                  <a:lnTo>
                    <a:pt x="5687" y="3356"/>
                  </a:lnTo>
                  <a:lnTo>
                    <a:pt x="5819" y="3394"/>
                  </a:lnTo>
                  <a:lnTo>
                    <a:pt x="5952" y="3432"/>
                  </a:lnTo>
                  <a:lnTo>
                    <a:pt x="5952" y="3432"/>
                  </a:lnTo>
                  <a:lnTo>
                    <a:pt x="6009" y="3469"/>
                  </a:lnTo>
                  <a:lnTo>
                    <a:pt x="6066" y="3507"/>
                  </a:lnTo>
                  <a:lnTo>
                    <a:pt x="6161" y="3621"/>
                  </a:lnTo>
                  <a:lnTo>
                    <a:pt x="6274" y="3735"/>
                  </a:lnTo>
                  <a:lnTo>
                    <a:pt x="6331" y="3773"/>
                  </a:lnTo>
                  <a:lnTo>
                    <a:pt x="6388" y="3811"/>
                  </a:lnTo>
                  <a:lnTo>
                    <a:pt x="6388" y="3811"/>
                  </a:lnTo>
                  <a:lnTo>
                    <a:pt x="6540" y="3848"/>
                  </a:lnTo>
                  <a:lnTo>
                    <a:pt x="6710" y="3867"/>
                  </a:lnTo>
                  <a:lnTo>
                    <a:pt x="6710" y="3867"/>
                  </a:lnTo>
                  <a:lnTo>
                    <a:pt x="6862" y="3848"/>
                  </a:lnTo>
                  <a:lnTo>
                    <a:pt x="7013" y="3811"/>
                  </a:lnTo>
                  <a:lnTo>
                    <a:pt x="7317" y="3716"/>
                  </a:lnTo>
                  <a:lnTo>
                    <a:pt x="7639" y="3602"/>
                  </a:lnTo>
                  <a:lnTo>
                    <a:pt x="7791" y="3564"/>
                  </a:lnTo>
                  <a:lnTo>
                    <a:pt x="7961" y="3526"/>
                  </a:lnTo>
                  <a:lnTo>
                    <a:pt x="7961" y="3526"/>
                  </a:lnTo>
                  <a:lnTo>
                    <a:pt x="8113" y="3526"/>
                  </a:lnTo>
                  <a:lnTo>
                    <a:pt x="8113" y="3526"/>
                  </a:lnTo>
                  <a:lnTo>
                    <a:pt x="8321" y="3545"/>
                  </a:lnTo>
                  <a:lnTo>
                    <a:pt x="8511" y="3564"/>
                  </a:lnTo>
                  <a:lnTo>
                    <a:pt x="8928" y="3640"/>
                  </a:lnTo>
                  <a:lnTo>
                    <a:pt x="9326" y="3716"/>
                  </a:lnTo>
                  <a:lnTo>
                    <a:pt x="9534" y="3754"/>
                  </a:lnTo>
                  <a:lnTo>
                    <a:pt x="9724" y="3754"/>
                  </a:lnTo>
                  <a:lnTo>
                    <a:pt x="9724" y="3754"/>
                  </a:lnTo>
                  <a:lnTo>
                    <a:pt x="9781" y="3754"/>
                  </a:lnTo>
                  <a:lnTo>
                    <a:pt x="9781" y="3754"/>
                  </a:lnTo>
                  <a:lnTo>
                    <a:pt x="9932" y="3754"/>
                  </a:lnTo>
                  <a:lnTo>
                    <a:pt x="10084" y="3716"/>
                  </a:lnTo>
                  <a:lnTo>
                    <a:pt x="10236" y="3678"/>
                  </a:lnTo>
                  <a:lnTo>
                    <a:pt x="10368" y="3621"/>
                  </a:lnTo>
                  <a:lnTo>
                    <a:pt x="10653" y="3469"/>
                  </a:lnTo>
                  <a:lnTo>
                    <a:pt x="10918" y="3299"/>
                  </a:lnTo>
                  <a:lnTo>
                    <a:pt x="10918" y="3299"/>
                  </a:lnTo>
                  <a:lnTo>
                    <a:pt x="11145" y="3166"/>
                  </a:lnTo>
                  <a:lnTo>
                    <a:pt x="11354" y="3090"/>
                  </a:lnTo>
                  <a:lnTo>
                    <a:pt x="11581" y="3052"/>
                  </a:lnTo>
                  <a:lnTo>
                    <a:pt x="11790" y="3033"/>
                  </a:lnTo>
                  <a:lnTo>
                    <a:pt x="11790" y="3033"/>
                  </a:lnTo>
                  <a:lnTo>
                    <a:pt x="11922" y="3033"/>
                  </a:lnTo>
                  <a:lnTo>
                    <a:pt x="12074" y="3052"/>
                  </a:lnTo>
                  <a:lnTo>
                    <a:pt x="12377" y="3109"/>
                  </a:lnTo>
                  <a:lnTo>
                    <a:pt x="13022" y="3280"/>
                  </a:lnTo>
                  <a:lnTo>
                    <a:pt x="13022" y="3280"/>
                  </a:lnTo>
                  <a:lnTo>
                    <a:pt x="13135" y="3299"/>
                  </a:lnTo>
                  <a:lnTo>
                    <a:pt x="13135" y="3299"/>
                  </a:lnTo>
                  <a:lnTo>
                    <a:pt x="13287" y="3280"/>
                  </a:lnTo>
                  <a:lnTo>
                    <a:pt x="13439" y="3242"/>
                  </a:lnTo>
                  <a:lnTo>
                    <a:pt x="13609" y="3166"/>
                  </a:lnTo>
                  <a:lnTo>
                    <a:pt x="13799" y="3090"/>
                  </a:lnTo>
                  <a:lnTo>
                    <a:pt x="14102" y="2920"/>
                  </a:lnTo>
                  <a:lnTo>
                    <a:pt x="14348" y="2806"/>
                  </a:lnTo>
                  <a:lnTo>
                    <a:pt x="14348" y="2806"/>
                  </a:lnTo>
                  <a:lnTo>
                    <a:pt x="14879" y="2598"/>
                  </a:lnTo>
                  <a:lnTo>
                    <a:pt x="15410" y="2446"/>
                  </a:lnTo>
                  <a:lnTo>
                    <a:pt x="15959" y="2294"/>
                  </a:lnTo>
                  <a:lnTo>
                    <a:pt x="16509" y="2181"/>
                  </a:lnTo>
                  <a:lnTo>
                    <a:pt x="16509" y="2181"/>
                  </a:lnTo>
                  <a:lnTo>
                    <a:pt x="16699" y="2124"/>
                  </a:lnTo>
                  <a:lnTo>
                    <a:pt x="16812" y="2086"/>
                  </a:lnTo>
                  <a:lnTo>
                    <a:pt x="16907" y="2029"/>
                  </a:lnTo>
                  <a:lnTo>
                    <a:pt x="16983" y="1972"/>
                  </a:lnTo>
                  <a:lnTo>
                    <a:pt x="17059" y="1896"/>
                  </a:lnTo>
                  <a:lnTo>
                    <a:pt x="17116" y="1820"/>
                  </a:lnTo>
                  <a:lnTo>
                    <a:pt x="17154" y="1707"/>
                  </a:lnTo>
                  <a:lnTo>
                    <a:pt x="17154" y="1707"/>
                  </a:lnTo>
                  <a:lnTo>
                    <a:pt x="17191" y="1555"/>
                  </a:lnTo>
                  <a:lnTo>
                    <a:pt x="17191" y="1422"/>
                  </a:lnTo>
                  <a:lnTo>
                    <a:pt x="17191" y="1271"/>
                  </a:lnTo>
                  <a:lnTo>
                    <a:pt x="17173" y="1138"/>
                  </a:lnTo>
                  <a:lnTo>
                    <a:pt x="17135" y="1005"/>
                  </a:lnTo>
                  <a:lnTo>
                    <a:pt x="17097" y="873"/>
                  </a:lnTo>
                  <a:lnTo>
                    <a:pt x="17040" y="759"/>
                  </a:lnTo>
                  <a:lnTo>
                    <a:pt x="16964" y="645"/>
                  </a:lnTo>
                  <a:lnTo>
                    <a:pt x="16888" y="532"/>
                  </a:lnTo>
                  <a:lnTo>
                    <a:pt x="16793" y="437"/>
                  </a:lnTo>
                  <a:lnTo>
                    <a:pt x="16699" y="342"/>
                  </a:lnTo>
                  <a:lnTo>
                    <a:pt x="16585" y="247"/>
                  </a:lnTo>
                  <a:lnTo>
                    <a:pt x="16471" y="172"/>
                  </a:lnTo>
                  <a:lnTo>
                    <a:pt x="16339" y="115"/>
                  </a:lnTo>
                  <a:lnTo>
                    <a:pt x="16206" y="58"/>
                  </a:lnTo>
                  <a:lnTo>
                    <a:pt x="16073" y="20"/>
                  </a:lnTo>
                  <a:lnTo>
                    <a:pt x="16073" y="20"/>
                  </a:lnTo>
                  <a:lnTo>
                    <a:pt x="16016"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38" name="Google Shape;338;p13"/>
            <p:cNvSpPr/>
            <p:nvPr/>
          </p:nvSpPr>
          <p:spPr>
            <a:xfrm>
              <a:off x="-475625" y="4193675"/>
              <a:ext cx="327900" cy="85325"/>
            </a:xfrm>
            <a:custGeom>
              <a:avLst/>
              <a:gdLst/>
              <a:ahLst/>
              <a:cxnLst/>
              <a:rect l="l" t="t" r="r" b="b"/>
              <a:pathLst>
                <a:path w="13116" h="3413" extrusionOk="0">
                  <a:moveTo>
                    <a:pt x="171" y="1"/>
                  </a:moveTo>
                  <a:lnTo>
                    <a:pt x="114" y="20"/>
                  </a:lnTo>
                  <a:lnTo>
                    <a:pt x="76" y="39"/>
                  </a:lnTo>
                  <a:lnTo>
                    <a:pt x="38" y="77"/>
                  </a:lnTo>
                  <a:lnTo>
                    <a:pt x="19" y="133"/>
                  </a:lnTo>
                  <a:lnTo>
                    <a:pt x="0" y="399"/>
                  </a:lnTo>
                  <a:lnTo>
                    <a:pt x="0" y="645"/>
                  </a:lnTo>
                  <a:lnTo>
                    <a:pt x="19" y="892"/>
                  </a:lnTo>
                  <a:lnTo>
                    <a:pt x="76" y="1119"/>
                  </a:lnTo>
                  <a:lnTo>
                    <a:pt x="152" y="1328"/>
                  </a:lnTo>
                  <a:lnTo>
                    <a:pt x="265" y="1517"/>
                  </a:lnTo>
                  <a:lnTo>
                    <a:pt x="379" y="1707"/>
                  </a:lnTo>
                  <a:lnTo>
                    <a:pt x="512" y="1877"/>
                  </a:lnTo>
                  <a:lnTo>
                    <a:pt x="682" y="2029"/>
                  </a:lnTo>
                  <a:lnTo>
                    <a:pt x="853" y="2180"/>
                  </a:lnTo>
                  <a:lnTo>
                    <a:pt x="1062" y="2313"/>
                  </a:lnTo>
                  <a:lnTo>
                    <a:pt x="1270" y="2427"/>
                  </a:lnTo>
                  <a:lnTo>
                    <a:pt x="1479" y="2560"/>
                  </a:lnTo>
                  <a:lnTo>
                    <a:pt x="1725" y="2654"/>
                  </a:lnTo>
                  <a:lnTo>
                    <a:pt x="1952" y="2749"/>
                  </a:lnTo>
                  <a:lnTo>
                    <a:pt x="2218" y="2844"/>
                  </a:lnTo>
                  <a:lnTo>
                    <a:pt x="2729" y="2995"/>
                  </a:lnTo>
                  <a:lnTo>
                    <a:pt x="3260" y="3109"/>
                  </a:lnTo>
                  <a:lnTo>
                    <a:pt x="3810" y="3204"/>
                  </a:lnTo>
                  <a:lnTo>
                    <a:pt x="4340" y="3280"/>
                  </a:lnTo>
                  <a:lnTo>
                    <a:pt x="4852" y="3337"/>
                  </a:lnTo>
                  <a:lnTo>
                    <a:pt x="5345" y="3375"/>
                  </a:lnTo>
                  <a:lnTo>
                    <a:pt x="6179" y="3412"/>
                  </a:lnTo>
                  <a:lnTo>
                    <a:pt x="6558" y="3412"/>
                  </a:lnTo>
                  <a:lnTo>
                    <a:pt x="7108" y="3393"/>
                  </a:lnTo>
                  <a:lnTo>
                    <a:pt x="7657" y="3356"/>
                  </a:lnTo>
                  <a:lnTo>
                    <a:pt x="8207" y="3299"/>
                  </a:lnTo>
                  <a:lnTo>
                    <a:pt x="8738" y="3223"/>
                  </a:lnTo>
                  <a:lnTo>
                    <a:pt x="9287" y="3109"/>
                  </a:lnTo>
                  <a:lnTo>
                    <a:pt x="9818" y="2976"/>
                  </a:lnTo>
                  <a:lnTo>
                    <a:pt x="10349" y="2825"/>
                  </a:lnTo>
                  <a:lnTo>
                    <a:pt x="10860" y="2654"/>
                  </a:lnTo>
                  <a:lnTo>
                    <a:pt x="11258" y="2503"/>
                  </a:lnTo>
                  <a:lnTo>
                    <a:pt x="11675" y="2332"/>
                  </a:lnTo>
                  <a:lnTo>
                    <a:pt x="12073" y="2124"/>
                  </a:lnTo>
                  <a:lnTo>
                    <a:pt x="12263" y="2010"/>
                  </a:lnTo>
                  <a:lnTo>
                    <a:pt x="12434" y="1877"/>
                  </a:lnTo>
                  <a:lnTo>
                    <a:pt x="12585" y="1745"/>
                  </a:lnTo>
                  <a:lnTo>
                    <a:pt x="12737" y="1593"/>
                  </a:lnTo>
                  <a:lnTo>
                    <a:pt x="12870" y="1422"/>
                  </a:lnTo>
                  <a:lnTo>
                    <a:pt x="12964" y="1252"/>
                  </a:lnTo>
                  <a:lnTo>
                    <a:pt x="13059" y="1062"/>
                  </a:lnTo>
                  <a:lnTo>
                    <a:pt x="13097" y="854"/>
                  </a:lnTo>
                  <a:lnTo>
                    <a:pt x="13116" y="626"/>
                  </a:lnTo>
                  <a:lnTo>
                    <a:pt x="13116" y="399"/>
                  </a:lnTo>
                  <a:lnTo>
                    <a:pt x="13078" y="323"/>
                  </a:lnTo>
                  <a:lnTo>
                    <a:pt x="13040" y="266"/>
                  </a:lnTo>
                  <a:lnTo>
                    <a:pt x="12983" y="228"/>
                  </a:lnTo>
                  <a:lnTo>
                    <a:pt x="12851" y="228"/>
                  </a:lnTo>
                  <a:lnTo>
                    <a:pt x="12794" y="266"/>
                  </a:lnTo>
                  <a:lnTo>
                    <a:pt x="12756" y="323"/>
                  </a:lnTo>
                  <a:lnTo>
                    <a:pt x="12756" y="399"/>
                  </a:lnTo>
                  <a:lnTo>
                    <a:pt x="12775" y="513"/>
                  </a:lnTo>
                  <a:lnTo>
                    <a:pt x="12775" y="645"/>
                  </a:lnTo>
                  <a:lnTo>
                    <a:pt x="12756" y="759"/>
                  </a:lnTo>
                  <a:lnTo>
                    <a:pt x="12737" y="873"/>
                  </a:lnTo>
                  <a:lnTo>
                    <a:pt x="12661" y="1081"/>
                  </a:lnTo>
                  <a:lnTo>
                    <a:pt x="12528" y="1271"/>
                  </a:lnTo>
                  <a:lnTo>
                    <a:pt x="12396" y="1460"/>
                  </a:lnTo>
                  <a:lnTo>
                    <a:pt x="12206" y="1612"/>
                  </a:lnTo>
                  <a:lnTo>
                    <a:pt x="12017" y="1763"/>
                  </a:lnTo>
                  <a:lnTo>
                    <a:pt x="11789" y="1896"/>
                  </a:lnTo>
                  <a:lnTo>
                    <a:pt x="11562" y="2010"/>
                  </a:lnTo>
                  <a:lnTo>
                    <a:pt x="11315" y="2124"/>
                  </a:lnTo>
                  <a:lnTo>
                    <a:pt x="10823" y="2313"/>
                  </a:lnTo>
                  <a:lnTo>
                    <a:pt x="10349" y="2465"/>
                  </a:lnTo>
                  <a:lnTo>
                    <a:pt x="9932" y="2597"/>
                  </a:lnTo>
                  <a:lnTo>
                    <a:pt x="9515" y="2711"/>
                  </a:lnTo>
                  <a:lnTo>
                    <a:pt x="9079" y="2806"/>
                  </a:lnTo>
                  <a:lnTo>
                    <a:pt x="8643" y="2882"/>
                  </a:lnTo>
                  <a:lnTo>
                    <a:pt x="8226" y="2939"/>
                  </a:lnTo>
                  <a:lnTo>
                    <a:pt x="7790" y="2995"/>
                  </a:lnTo>
                  <a:lnTo>
                    <a:pt x="7354" y="3033"/>
                  </a:lnTo>
                  <a:lnTo>
                    <a:pt x="6918" y="3052"/>
                  </a:lnTo>
                  <a:lnTo>
                    <a:pt x="6331" y="3052"/>
                  </a:lnTo>
                  <a:lnTo>
                    <a:pt x="5553" y="3033"/>
                  </a:lnTo>
                  <a:lnTo>
                    <a:pt x="5099" y="3014"/>
                  </a:lnTo>
                  <a:lnTo>
                    <a:pt x="4606" y="2976"/>
                  </a:lnTo>
                  <a:lnTo>
                    <a:pt x="4075" y="2901"/>
                  </a:lnTo>
                  <a:lnTo>
                    <a:pt x="3563" y="2825"/>
                  </a:lnTo>
                  <a:lnTo>
                    <a:pt x="3033" y="2711"/>
                  </a:lnTo>
                  <a:lnTo>
                    <a:pt x="2540" y="2578"/>
                  </a:lnTo>
                  <a:lnTo>
                    <a:pt x="2047" y="2427"/>
                  </a:lnTo>
                  <a:lnTo>
                    <a:pt x="1820" y="2332"/>
                  </a:lnTo>
                  <a:lnTo>
                    <a:pt x="1611" y="2218"/>
                  </a:lnTo>
                  <a:lnTo>
                    <a:pt x="1403" y="2124"/>
                  </a:lnTo>
                  <a:lnTo>
                    <a:pt x="1213" y="1991"/>
                  </a:lnTo>
                  <a:lnTo>
                    <a:pt x="1043" y="1877"/>
                  </a:lnTo>
                  <a:lnTo>
                    <a:pt x="872" y="1726"/>
                  </a:lnTo>
                  <a:lnTo>
                    <a:pt x="739" y="1574"/>
                  </a:lnTo>
                  <a:lnTo>
                    <a:pt x="607" y="1422"/>
                  </a:lnTo>
                  <a:lnTo>
                    <a:pt x="512" y="1252"/>
                  </a:lnTo>
                  <a:lnTo>
                    <a:pt x="436" y="1062"/>
                  </a:lnTo>
                  <a:lnTo>
                    <a:pt x="379" y="873"/>
                  </a:lnTo>
                  <a:lnTo>
                    <a:pt x="341" y="664"/>
                  </a:lnTo>
                  <a:lnTo>
                    <a:pt x="341" y="456"/>
                  </a:lnTo>
                  <a:lnTo>
                    <a:pt x="360" y="228"/>
                  </a:lnTo>
                  <a:lnTo>
                    <a:pt x="360" y="171"/>
                  </a:lnTo>
                  <a:lnTo>
                    <a:pt x="360" y="133"/>
                  </a:lnTo>
                  <a:lnTo>
                    <a:pt x="303" y="58"/>
                  </a:lnTo>
                  <a:lnTo>
                    <a:pt x="247" y="20"/>
                  </a:lnTo>
                  <a:lnTo>
                    <a:pt x="17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39" name="Google Shape;339;p13"/>
            <p:cNvSpPr/>
            <p:nvPr/>
          </p:nvSpPr>
          <p:spPr>
            <a:xfrm>
              <a:off x="-475625" y="4193675"/>
              <a:ext cx="327900" cy="85325"/>
            </a:xfrm>
            <a:custGeom>
              <a:avLst/>
              <a:gdLst/>
              <a:ahLst/>
              <a:cxnLst/>
              <a:rect l="l" t="t" r="r" b="b"/>
              <a:pathLst>
                <a:path w="13116" h="3413" fill="none" extrusionOk="0">
                  <a:moveTo>
                    <a:pt x="171" y="1"/>
                  </a:moveTo>
                  <a:lnTo>
                    <a:pt x="171" y="1"/>
                  </a:lnTo>
                  <a:lnTo>
                    <a:pt x="114" y="20"/>
                  </a:lnTo>
                  <a:lnTo>
                    <a:pt x="76" y="39"/>
                  </a:lnTo>
                  <a:lnTo>
                    <a:pt x="38" y="77"/>
                  </a:lnTo>
                  <a:lnTo>
                    <a:pt x="19" y="133"/>
                  </a:lnTo>
                  <a:lnTo>
                    <a:pt x="19" y="133"/>
                  </a:lnTo>
                  <a:lnTo>
                    <a:pt x="0" y="399"/>
                  </a:lnTo>
                  <a:lnTo>
                    <a:pt x="0" y="645"/>
                  </a:lnTo>
                  <a:lnTo>
                    <a:pt x="19" y="892"/>
                  </a:lnTo>
                  <a:lnTo>
                    <a:pt x="76" y="1119"/>
                  </a:lnTo>
                  <a:lnTo>
                    <a:pt x="152" y="1328"/>
                  </a:lnTo>
                  <a:lnTo>
                    <a:pt x="265" y="1517"/>
                  </a:lnTo>
                  <a:lnTo>
                    <a:pt x="379" y="1707"/>
                  </a:lnTo>
                  <a:lnTo>
                    <a:pt x="512" y="1877"/>
                  </a:lnTo>
                  <a:lnTo>
                    <a:pt x="682" y="2029"/>
                  </a:lnTo>
                  <a:lnTo>
                    <a:pt x="853" y="2180"/>
                  </a:lnTo>
                  <a:lnTo>
                    <a:pt x="1062" y="2313"/>
                  </a:lnTo>
                  <a:lnTo>
                    <a:pt x="1270" y="2427"/>
                  </a:lnTo>
                  <a:lnTo>
                    <a:pt x="1479" y="2560"/>
                  </a:lnTo>
                  <a:lnTo>
                    <a:pt x="1725" y="2654"/>
                  </a:lnTo>
                  <a:lnTo>
                    <a:pt x="1952" y="2749"/>
                  </a:lnTo>
                  <a:lnTo>
                    <a:pt x="2218" y="2844"/>
                  </a:lnTo>
                  <a:lnTo>
                    <a:pt x="2729" y="2995"/>
                  </a:lnTo>
                  <a:lnTo>
                    <a:pt x="3260" y="3109"/>
                  </a:lnTo>
                  <a:lnTo>
                    <a:pt x="3810" y="3204"/>
                  </a:lnTo>
                  <a:lnTo>
                    <a:pt x="4340" y="3280"/>
                  </a:lnTo>
                  <a:lnTo>
                    <a:pt x="4852" y="3337"/>
                  </a:lnTo>
                  <a:lnTo>
                    <a:pt x="5345" y="3375"/>
                  </a:lnTo>
                  <a:lnTo>
                    <a:pt x="6179" y="3412"/>
                  </a:lnTo>
                  <a:lnTo>
                    <a:pt x="6179" y="3412"/>
                  </a:lnTo>
                  <a:lnTo>
                    <a:pt x="6558" y="3412"/>
                  </a:lnTo>
                  <a:lnTo>
                    <a:pt x="6558" y="3412"/>
                  </a:lnTo>
                  <a:lnTo>
                    <a:pt x="7108" y="3393"/>
                  </a:lnTo>
                  <a:lnTo>
                    <a:pt x="7657" y="3356"/>
                  </a:lnTo>
                  <a:lnTo>
                    <a:pt x="8207" y="3299"/>
                  </a:lnTo>
                  <a:lnTo>
                    <a:pt x="8738" y="3223"/>
                  </a:lnTo>
                  <a:lnTo>
                    <a:pt x="9287" y="3109"/>
                  </a:lnTo>
                  <a:lnTo>
                    <a:pt x="9818" y="2976"/>
                  </a:lnTo>
                  <a:lnTo>
                    <a:pt x="10349" y="2825"/>
                  </a:lnTo>
                  <a:lnTo>
                    <a:pt x="10860" y="2654"/>
                  </a:lnTo>
                  <a:lnTo>
                    <a:pt x="10860" y="2654"/>
                  </a:lnTo>
                  <a:lnTo>
                    <a:pt x="11258" y="2503"/>
                  </a:lnTo>
                  <a:lnTo>
                    <a:pt x="11675" y="2332"/>
                  </a:lnTo>
                  <a:lnTo>
                    <a:pt x="12073" y="2124"/>
                  </a:lnTo>
                  <a:lnTo>
                    <a:pt x="12263" y="2010"/>
                  </a:lnTo>
                  <a:lnTo>
                    <a:pt x="12434" y="1877"/>
                  </a:lnTo>
                  <a:lnTo>
                    <a:pt x="12585" y="1745"/>
                  </a:lnTo>
                  <a:lnTo>
                    <a:pt x="12737" y="1593"/>
                  </a:lnTo>
                  <a:lnTo>
                    <a:pt x="12870" y="1422"/>
                  </a:lnTo>
                  <a:lnTo>
                    <a:pt x="12964" y="1252"/>
                  </a:lnTo>
                  <a:lnTo>
                    <a:pt x="13059" y="1062"/>
                  </a:lnTo>
                  <a:lnTo>
                    <a:pt x="13097" y="854"/>
                  </a:lnTo>
                  <a:lnTo>
                    <a:pt x="13116" y="626"/>
                  </a:lnTo>
                  <a:lnTo>
                    <a:pt x="13116" y="399"/>
                  </a:lnTo>
                  <a:lnTo>
                    <a:pt x="13116" y="399"/>
                  </a:lnTo>
                  <a:lnTo>
                    <a:pt x="13078" y="323"/>
                  </a:lnTo>
                  <a:lnTo>
                    <a:pt x="13040" y="266"/>
                  </a:lnTo>
                  <a:lnTo>
                    <a:pt x="12983" y="228"/>
                  </a:lnTo>
                  <a:lnTo>
                    <a:pt x="12907" y="228"/>
                  </a:lnTo>
                  <a:lnTo>
                    <a:pt x="12907" y="228"/>
                  </a:lnTo>
                  <a:lnTo>
                    <a:pt x="12851" y="228"/>
                  </a:lnTo>
                  <a:lnTo>
                    <a:pt x="12794" y="266"/>
                  </a:lnTo>
                  <a:lnTo>
                    <a:pt x="12756" y="323"/>
                  </a:lnTo>
                  <a:lnTo>
                    <a:pt x="12756" y="399"/>
                  </a:lnTo>
                  <a:lnTo>
                    <a:pt x="12756" y="399"/>
                  </a:lnTo>
                  <a:lnTo>
                    <a:pt x="12775" y="513"/>
                  </a:lnTo>
                  <a:lnTo>
                    <a:pt x="12775" y="645"/>
                  </a:lnTo>
                  <a:lnTo>
                    <a:pt x="12756" y="759"/>
                  </a:lnTo>
                  <a:lnTo>
                    <a:pt x="12737" y="873"/>
                  </a:lnTo>
                  <a:lnTo>
                    <a:pt x="12661" y="1081"/>
                  </a:lnTo>
                  <a:lnTo>
                    <a:pt x="12528" y="1271"/>
                  </a:lnTo>
                  <a:lnTo>
                    <a:pt x="12396" y="1460"/>
                  </a:lnTo>
                  <a:lnTo>
                    <a:pt x="12206" y="1612"/>
                  </a:lnTo>
                  <a:lnTo>
                    <a:pt x="12017" y="1763"/>
                  </a:lnTo>
                  <a:lnTo>
                    <a:pt x="11789" y="1896"/>
                  </a:lnTo>
                  <a:lnTo>
                    <a:pt x="11562" y="2010"/>
                  </a:lnTo>
                  <a:lnTo>
                    <a:pt x="11315" y="2124"/>
                  </a:lnTo>
                  <a:lnTo>
                    <a:pt x="10823" y="2313"/>
                  </a:lnTo>
                  <a:lnTo>
                    <a:pt x="10349" y="2465"/>
                  </a:lnTo>
                  <a:lnTo>
                    <a:pt x="9932" y="2597"/>
                  </a:lnTo>
                  <a:lnTo>
                    <a:pt x="9932" y="2597"/>
                  </a:lnTo>
                  <a:lnTo>
                    <a:pt x="9515" y="2711"/>
                  </a:lnTo>
                  <a:lnTo>
                    <a:pt x="9079" y="2806"/>
                  </a:lnTo>
                  <a:lnTo>
                    <a:pt x="8643" y="2882"/>
                  </a:lnTo>
                  <a:lnTo>
                    <a:pt x="8226" y="2939"/>
                  </a:lnTo>
                  <a:lnTo>
                    <a:pt x="7790" y="2995"/>
                  </a:lnTo>
                  <a:lnTo>
                    <a:pt x="7354" y="3033"/>
                  </a:lnTo>
                  <a:lnTo>
                    <a:pt x="6918" y="3052"/>
                  </a:lnTo>
                  <a:lnTo>
                    <a:pt x="6482" y="3052"/>
                  </a:lnTo>
                  <a:lnTo>
                    <a:pt x="6482" y="3052"/>
                  </a:lnTo>
                  <a:lnTo>
                    <a:pt x="6331" y="3052"/>
                  </a:lnTo>
                  <a:lnTo>
                    <a:pt x="6331" y="3052"/>
                  </a:lnTo>
                  <a:lnTo>
                    <a:pt x="5553" y="3033"/>
                  </a:lnTo>
                  <a:lnTo>
                    <a:pt x="5099" y="3014"/>
                  </a:lnTo>
                  <a:lnTo>
                    <a:pt x="4606" y="2976"/>
                  </a:lnTo>
                  <a:lnTo>
                    <a:pt x="4075" y="2901"/>
                  </a:lnTo>
                  <a:lnTo>
                    <a:pt x="3563" y="2825"/>
                  </a:lnTo>
                  <a:lnTo>
                    <a:pt x="3033" y="2711"/>
                  </a:lnTo>
                  <a:lnTo>
                    <a:pt x="2540" y="2578"/>
                  </a:lnTo>
                  <a:lnTo>
                    <a:pt x="2047" y="2427"/>
                  </a:lnTo>
                  <a:lnTo>
                    <a:pt x="1820" y="2332"/>
                  </a:lnTo>
                  <a:lnTo>
                    <a:pt x="1611" y="2218"/>
                  </a:lnTo>
                  <a:lnTo>
                    <a:pt x="1403" y="2124"/>
                  </a:lnTo>
                  <a:lnTo>
                    <a:pt x="1213" y="1991"/>
                  </a:lnTo>
                  <a:lnTo>
                    <a:pt x="1043" y="1877"/>
                  </a:lnTo>
                  <a:lnTo>
                    <a:pt x="872" y="1726"/>
                  </a:lnTo>
                  <a:lnTo>
                    <a:pt x="739" y="1574"/>
                  </a:lnTo>
                  <a:lnTo>
                    <a:pt x="607" y="1422"/>
                  </a:lnTo>
                  <a:lnTo>
                    <a:pt x="512" y="1252"/>
                  </a:lnTo>
                  <a:lnTo>
                    <a:pt x="436" y="1062"/>
                  </a:lnTo>
                  <a:lnTo>
                    <a:pt x="379" y="873"/>
                  </a:lnTo>
                  <a:lnTo>
                    <a:pt x="341" y="664"/>
                  </a:lnTo>
                  <a:lnTo>
                    <a:pt x="341" y="456"/>
                  </a:lnTo>
                  <a:lnTo>
                    <a:pt x="360" y="228"/>
                  </a:lnTo>
                  <a:lnTo>
                    <a:pt x="360" y="228"/>
                  </a:lnTo>
                  <a:lnTo>
                    <a:pt x="360" y="171"/>
                  </a:lnTo>
                  <a:lnTo>
                    <a:pt x="360" y="133"/>
                  </a:lnTo>
                  <a:lnTo>
                    <a:pt x="303" y="58"/>
                  </a:lnTo>
                  <a:lnTo>
                    <a:pt x="247" y="20"/>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40" name="Google Shape;340;p13"/>
            <p:cNvSpPr/>
            <p:nvPr/>
          </p:nvSpPr>
          <p:spPr>
            <a:xfrm>
              <a:off x="-277575" y="3989450"/>
              <a:ext cx="17550" cy="13300"/>
            </a:xfrm>
            <a:custGeom>
              <a:avLst/>
              <a:gdLst/>
              <a:ahLst/>
              <a:cxnLst/>
              <a:rect l="l" t="t" r="r" b="b"/>
              <a:pathLst>
                <a:path w="702" h="532" extrusionOk="0">
                  <a:moveTo>
                    <a:pt x="171" y="1"/>
                  </a:moveTo>
                  <a:lnTo>
                    <a:pt x="114" y="20"/>
                  </a:lnTo>
                  <a:lnTo>
                    <a:pt x="58" y="58"/>
                  </a:lnTo>
                  <a:lnTo>
                    <a:pt x="20" y="115"/>
                  </a:lnTo>
                  <a:lnTo>
                    <a:pt x="1" y="171"/>
                  </a:lnTo>
                  <a:lnTo>
                    <a:pt x="20" y="247"/>
                  </a:lnTo>
                  <a:lnTo>
                    <a:pt x="58" y="304"/>
                  </a:lnTo>
                  <a:lnTo>
                    <a:pt x="114" y="342"/>
                  </a:lnTo>
                  <a:lnTo>
                    <a:pt x="190" y="361"/>
                  </a:lnTo>
                  <a:lnTo>
                    <a:pt x="247" y="361"/>
                  </a:lnTo>
                  <a:lnTo>
                    <a:pt x="304" y="399"/>
                  </a:lnTo>
                  <a:lnTo>
                    <a:pt x="418" y="475"/>
                  </a:lnTo>
                  <a:lnTo>
                    <a:pt x="475" y="513"/>
                  </a:lnTo>
                  <a:lnTo>
                    <a:pt x="531" y="532"/>
                  </a:lnTo>
                  <a:lnTo>
                    <a:pt x="569" y="513"/>
                  </a:lnTo>
                  <a:lnTo>
                    <a:pt x="626" y="494"/>
                  </a:lnTo>
                  <a:lnTo>
                    <a:pt x="664" y="456"/>
                  </a:lnTo>
                  <a:lnTo>
                    <a:pt x="683" y="418"/>
                  </a:lnTo>
                  <a:lnTo>
                    <a:pt x="702" y="380"/>
                  </a:lnTo>
                  <a:lnTo>
                    <a:pt x="702" y="323"/>
                  </a:lnTo>
                  <a:lnTo>
                    <a:pt x="683" y="266"/>
                  </a:lnTo>
                  <a:lnTo>
                    <a:pt x="664" y="228"/>
                  </a:lnTo>
                  <a:lnTo>
                    <a:pt x="550" y="133"/>
                  </a:lnTo>
                  <a:lnTo>
                    <a:pt x="437" y="77"/>
                  </a:lnTo>
                  <a:lnTo>
                    <a:pt x="323" y="20"/>
                  </a:lnTo>
                  <a:lnTo>
                    <a:pt x="190"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41" name="Google Shape;341;p13"/>
            <p:cNvSpPr/>
            <p:nvPr/>
          </p:nvSpPr>
          <p:spPr>
            <a:xfrm>
              <a:off x="-277575" y="3989450"/>
              <a:ext cx="17550" cy="13300"/>
            </a:xfrm>
            <a:custGeom>
              <a:avLst/>
              <a:gdLst/>
              <a:ahLst/>
              <a:cxnLst/>
              <a:rect l="l" t="t" r="r" b="b"/>
              <a:pathLst>
                <a:path w="702" h="532" fill="none" extrusionOk="0">
                  <a:moveTo>
                    <a:pt x="171" y="1"/>
                  </a:moveTo>
                  <a:lnTo>
                    <a:pt x="171" y="1"/>
                  </a:lnTo>
                  <a:lnTo>
                    <a:pt x="114" y="20"/>
                  </a:lnTo>
                  <a:lnTo>
                    <a:pt x="58" y="58"/>
                  </a:lnTo>
                  <a:lnTo>
                    <a:pt x="20" y="115"/>
                  </a:lnTo>
                  <a:lnTo>
                    <a:pt x="1" y="171"/>
                  </a:lnTo>
                  <a:lnTo>
                    <a:pt x="1" y="171"/>
                  </a:lnTo>
                  <a:lnTo>
                    <a:pt x="20" y="247"/>
                  </a:lnTo>
                  <a:lnTo>
                    <a:pt x="58" y="304"/>
                  </a:lnTo>
                  <a:lnTo>
                    <a:pt x="114" y="342"/>
                  </a:lnTo>
                  <a:lnTo>
                    <a:pt x="190" y="361"/>
                  </a:lnTo>
                  <a:lnTo>
                    <a:pt x="190" y="361"/>
                  </a:lnTo>
                  <a:lnTo>
                    <a:pt x="247" y="361"/>
                  </a:lnTo>
                  <a:lnTo>
                    <a:pt x="304" y="399"/>
                  </a:lnTo>
                  <a:lnTo>
                    <a:pt x="418" y="475"/>
                  </a:lnTo>
                  <a:lnTo>
                    <a:pt x="418" y="475"/>
                  </a:lnTo>
                  <a:lnTo>
                    <a:pt x="475" y="513"/>
                  </a:lnTo>
                  <a:lnTo>
                    <a:pt x="531" y="532"/>
                  </a:lnTo>
                  <a:lnTo>
                    <a:pt x="531" y="532"/>
                  </a:lnTo>
                  <a:lnTo>
                    <a:pt x="569" y="513"/>
                  </a:lnTo>
                  <a:lnTo>
                    <a:pt x="626" y="494"/>
                  </a:lnTo>
                  <a:lnTo>
                    <a:pt x="664" y="456"/>
                  </a:lnTo>
                  <a:lnTo>
                    <a:pt x="683" y="418"/>
                  </a:lnTo>
                  <a:lnTo>
                    <a:pt x="702" y="380"/>
                  </a:lnTo>
                  <a:lnTo>
                    <a:pt x="702" y="323"/>
                  </a:lnTo>
                  <a:lnTo>
                    <a:pt x="683" y="266"/>
                  </a:lnTo>
                  <a:lnTo>
                    <a:pt x="664" y="228"/>
                  </a:lnTo>
                  <a:lnTo>
                    <a:pt x="664" y="228"/>
                  </a:lnTo>
                  <a:lnTo>
                    <a:pt x="550" y="133"/>
                  </a:lnTo>
                  <a:lnTo>
                    <a:pt x="437" y="77"/>
                  </a:lnTo>
                  <a:lnTo>
                    <a:pt x="323" y="20"/>
                  </a:lnTo>
                  <a:lnTo>
                    <a:pt x="190" y="1"/>
                  </a:lnTo>
                  <a:lnTo>
                    <a:pt x="190" y="1"/>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42" name="Google Shape;342;p13"/>
            <p:cNvSpPr/>
            <p:nvPr/>
          </p:nvSpPr>
          <p:spPr>
            <a:xfrm>
              <a:off x="-255300" y="4043000"/>
              <a:ext cx="19925" cy="10450"/>
            </a:xfrm>
            <a:custGeom>
              <a:avLst/>
              <a:gdLst/>
              <a:ahLst/>
              <a:cxnLst/>
              <a:rect l="l" t="t" r="r" b="b"/>
              <a:pathLst>
                <a:path w="797" h="418" extrusionOk="0">
                  <a:moveTo>
                    <a:pt x="171" y="1"/>
                  </a:moveTo>
                  <a:lnTo>
                    <a:pt x="114" y="20"/>
                  </a:lnTo>
                  <a:lnTo>
                    <a:pt x="57" y="38"/>
                  </a:lnTo>
                  <a:lnTo>
                    <a:pt x="19" y="76"/>
                  </a:lnTo>
                  <a:lnTo>
                    <a:pt x="0" y="133"/>
                  </a:lnTo>
                  <a:lnTo>
                    <a:pt x="0" y="190"/>
                  </a:lnTo>
                  <a:lnTo>
                    <a:pt x="19" y="266"/>
                  </a:lnTo>
                  <a:lnTo>
                    <a:pt x="57" y="323"/>
                  </a:lnTo>
                  <a:lnTo>
                    <a:pt x="114" y="342"/>
                  </a:lnTo>
                  <a:lnTo>
                    <a:pt x="588" y="418"/>
                  </a:lnTo>
                  <a:lnTo>
                    <a:pt x="683" y="418"/>
                  </a:lnTo>
                  <a:lnTo>
                    <a:pt x="740" y="399"/>
                  </a:lnTo>
                  <a:lnTo>
                    <a:pt x="778" y="361"/>
                  </a:lnTo>
                  <a:lnTo>
                    <a:pt x="797" y="304"/>
                  </a:lnTo>
                  <a:lnTo>
                    <a:pt x="797" y="228"/>
                  </a:lnTo>
                  <a:lnTo>
                    <a:pt x="778" y="171"/>
                  </a:lnTo>
                  <a:lnTo>
                    <a:pt x="740" y="114"/>
                  </a:lnTo>
                  <a:lnTo>
                    <a:pt x="683" y="76"/>
                  </a:lnTo>
                  <a:lnTo>
                    <a:pt x="209"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43" name="Google Shape;343;p13"/>
            <p:cNvSpPr/>
            <p:nvPr/>
          </p:nvSpPr>
          <p:spPr>
            <a:xfrm>
              <a:off x="-255300" y="4043000"/>
              <a:ext cx="19925" cy="10450"/>
            </a:xfrm>
            <a:custGeom>
              <a:avLst/>
              <a:gdLst/>
              <a:ahLst/>
              <a:cxnLst/>
              <a:rect l="l" t="t" r="r" b="b"/>
              <a:pathLst>
                <a:path w="797" h="418" fill="none" extrusionOk="0">
                  <a:moveTo>
                    <a:pt x="171" y="1"/>
                  </a:moveTo>
                  <a:lnTo>
                    <a:pt x="171" y="1"/>
                  </a:lnTo>
                  <a:lnTo>
                    <a:pt x="114" y="20"/>
                  </a:lnTo>
                  <a:lnTo>
                    <a:pt x="57" y="38"/>
                  </a:lnTo>
                  <a:lnTo>
                    <a:pt x="19" y="76"/>
                  </a:lnTo>
                  <a:lnTo>
                    <a:pt x="0" y="133"/>
                  </a:lnTo>
                  <a:lnTo>
                    <a:pt x="0" y="133"/>
                  </a:lnTo>
                  <a:lnTo>
                    <a:pt x="0" y="190"/>
                  </a:lnTo>
                  <a:lnTo>
                    <a:pt x="19" y="266"/>
                  </a:lnTo>
                  <a:lnTo>
                    <a:pt x="57" y="323"/>
                  </a:lnTo>
                  <a:lnTo>
                    <a:pt x="114" y="342"/>
                  </a:lnTo>
                  <a:lnTo>
                    <a:pt x="114" y="342"/>
                  </a:lnTo>
                  <a:lnTo>
                    <a:pt x="588" y="418"/>
                  </a:lnTo>
                  <a:lnTo>
                    <a:pt x="588" y="418"/>
                  </a:lnTo>
                  <a:lnTo>
                    <a:pt x="626" y="418"/>
                  </a:lnTo>
                  <a:lnTo>
                    <a:pt x="626" y="418"/>
                  </a:lnTo>
                  <a:lnTo>
                    <a:pt x="683" y="418"/>
                  </a:lnTo>
                  <a:lnTo>
                    <a:pt x="740" y="399"/>
                  </a:lnTo>
                  <a:lnTo>
                    <a:pt x="778" y="361"/>
                  </a:lnTo>
                  <a:lnTo>
                    <a:pt x="797" y="304"/>
                  </a:lnTo>
                  <a:lnTo>
                    <a:pt x="797" y="304"/>
                  </a:lnTo>
                  <a:lnTo>
                    <a:pt x="797" y="228"/>
                  </a:lnTo>
                  <a:lnTo>
                    <a:pt x="778" y="171"/>
                  </a:lnTo>
                  <a:lnTo>
                    <a:pt x="740" y="114"/>
                  </a:lnTo>
                  <a:lnTo>
                    <a:pt x="683" y="76"/>
                  </a:lnTo>
                  <a:lnTo>
                    <a:pt x="683" y="76"/>
                  </a:lnTo>
                  <a:lnTo>
                    <a:pt x="209" y="1"/>
                  </a:lnTo>
                  <a:lnTo>
                    <a:pt x="209" y="1"/>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44" name="Google Shape;344;p13"/>
            <p:cNvSpPr/>
            <p:nvPr/>
          </p:nvSpPr>
          <p:spPr>
            <a:xfrm>
              <a:off x="-223550" y="4008400"/>
              <a:ext cx="11875" cy="11400"/>
            </a:xfrm>
            <a:custGeom>
              <a:avLst/>
              <a:gdLst/>
              <a:ahLst/>
              <a:cxnLst/>
              <a:rect l="l" t="t" r="r" b="b"/>
              <a:pathLst>
                <a:path w="475" h="456" extrusionOk="0">
                  <a:moveTo>
                    <a:pt x="133" y="1"/>
                  </a:moveTo>
                  <a:lnTo>
                    <a:pt x="95" y="20"/>
                  </a:lnTo>
                  <a:lnTo>
                    <a:pt x="57" y="58"/>
                  </a:lnTo>
                  <a:lnTo>
                    <a:pt x="19" y="96"/>
                  </a:lnTo>
                  <a:lnTo>
                    <a:pt x="0" y="153"/>
                  </a:lnTo>
                  <a:lnTo>
                    <a:pt x="0" y="190"/>
                  </a:lnTo>
                  <a:lnTo>
                    <a:pt x="19" y="247"/>
                  </a:lnTo>
                  <a:lnTo>
                    <a:pt x="57" y="304"/>
                  </a:lnTo>
                  <a:lnTo>
                    <a:pt x="171" y="418"/>
                  </a:lnTo>
                  <a:lnTo>
                    <a:pt x="228" y="456"/>
                  </a:lnTo>
                  <a:lnTo>
                    <a:pt x="342" y="456"/>
                  </a:lnTo>
                  <a:lnTo>
                    <a:pt x="379" y="437"/>
                  </a:lnTo>
                  <a:lnTo>
                    <a:pt x="417" y="399"/>
                  </a:lnTo>
                  <a:lnTo>
                    <a:pt x="455" y="361"/>
                  </a:lnTo>
                  <a:lnTo>
                    <a:pt x="455" y="323"/>
                  </a:lnTo>
                  <a:lnTo>
                    <a:pt x="474" y="266"/>
                  </a:lnTo>
                  <a:lnTo>
                    <a:pt x="455" y="209"/>
                  </a:lnTo>
                  <a:lnTo>
                    <a:pt x="417" y="172"/>
                  </a:lnTo>
                  <a:lnTo>
                    <a:pt x="304" y="58"/>
                  </a:lnTo>
                  <a:lnTo>
                    <a:pt x="247"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45" name="Google Shape;345;p13"/>
            <p:cNvSpPr/>
            <p:nvPr/>
          </p:nvSpPr>
          <p:spPr>
            <a:xfrm>
              <a:off x="-223550" y="4008400"/>
              <a:ext cx="11875" cy="11400"/>
            </a:xfrm>
            <a:custGeom>
              <a:avLst/>
              <a:gdLst/>
              <a:ahLst/>
              <a:cxnLst/>
              <a:rect l="l" t="t" r="r" b="b"/>
              <a:pathLst>
                <a:path w="475" h="456" fill="none" extrusionOk="0">
                  <a:moveTo>
                    <a:pt x="190" y="1"/>
                  </a:moveTo>
                  <a:lnTo>
                    <a:pt x="190" y="1"/>
                  </a:lnTo>
                  <a:lnTo>
                    <a:pt x="133" y="1"/>
                  </a:lnTo>
                  <a:lnTo>
                    <a:pt x="95" y="20"/>
                  </a:lnTo>
                  <a:lnTo>
                    <a:pt x="57" y="58"/>
                  </a:lnTo>
                  <a:lnTo>
                    <a:pt x="19" y="96"/>
                  </a:lnTo>
                  <a:lnTo>
                    <a:pt x="0" y="153"/>
                  </a:lnTo>
                  <a:lnTo>
                    <a:pt x="0" y="190"/>
                  </a:lnTo>
                  <a:lnTo>
                    <a:pt x="19" y="247"/>
                  </a:lnTo>
                  <a:lnTo>
                    <a:pt x="57" y="304"/>
                  </a:lnTo>
                  <a:lnTo>
                    <a:pt x="57" y="304"/>
                  </a:lnTo>
                  <a:lnTo>
                    <a:pt x="171" y="418"/>
                  </a:lnTo>
                  <a:lnTo>
                    <a:pt x="171" y="418"/>
                  </a:lnTo>
                  <a:lnTo>
                    <a:pt x="228" y="456"/>
                  </a:lnTo>
                  <a:lnTo>
                    <a:pt x="285" y="456"/>
                  </a:lnTo>
                  <a:lnTo>
                    <a:pt x="285" y="456"/>
                  </a:lnTo>
                  <a:lnTo>
                    <a:pt x="342" y="456"/>
                  </a:lnTo>
                  <a:lnTo>
                    <a:pt x="379" y="437"/>
                  </a:lnTo>
                  <a:lnTo>
                    <a:pt x="417" y="399"/>
                  </a:lnTo>
                  <a:lnTo>
                    <a:pt x="455" y="361"/>
                  </a:lnTo>
                  <a:lnTo>
                    <a:pt x="455" y="323"/>
                  </a:lnTo>
                  <a:lnTo>
                    <a:pt x="474" y="266"/>
                  </a:lnTo>
                  <a:lnTo>
                    <a:pt x="455" y="209"/>
                  </a:lnTo>
                  <a:lnTo>
                    <a:pt x="417" y="172"/>
                  </a:lnTo>
                  <a:lnTo>
                    <a:pt x="417" y="172"/>
                  </a:lnTo>
                  <a:lnTo>
                    <a:pt x="304" y="58"/>
                  </a:lnTo>
                  <a:lnTo>
                    <a:pt x="304" y="58"/>
                  </a:lnTo>
                  <a:lnTo>
                    <a:pt x="247" y="1"/>
                  </a:lnTo>
                  <a:lnTo>
                    <a:pt x="190"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346" name="Google Shape;346;p13"/>
          <p:cNvGrpSpPr/>
          <p:nvPr/>
        </p:nvGrpSpPr>
        <p:grpSpPr>
          <a:xfrm>
            <a:off x="7213182" y="5476480"/>
            <a:ext cx="864242" cy="579176"/>
            <a:chOff x="-520650" y="4377063"/>
            <a:chExt cx="635425" cy="319375"/>
          </a:xfrm>
        </p:grpSpPr>
        <p:sp>
          <p:nvSpPr>
            <p:cNvPr id="347" name="Google Shape;347;p13"/>
            <p:cNvSpPr/>
            <p:nvPr/>
          </p:nvSpPr>
          <p:spPr>
            <a:xfrm>
              <a:off x="-520650" y="4412113"/>
              <a:ext cx="635425" cy="284325"/>
            </a:xfrm>
            <a:custGeom>
              <a:avLst/>
              <a:gdLst/>
              <a:ahLst/>
              <a:cxnLst/>
              <a:rect l="l" t="t" r="r" b="b"/>
              <a:pathLst>
                <a:path w="25417" h="11373" extrusionOk="0">
                  <a:moveTo>
                    <a:pt x="12851" y="1"/>
                  </a:moveTo>
                  <a:lnTo>
                    <a:pt x="12490" y="20"/>
                  </a:lnTo>
                  <a:lnTo>
                    <a:pt x="12111" y="76"/>
                  </a:lnTo>
                  <a:lnTo>
                    <a:pt x="11732" y="133"/>
                  </a:lnTo>
                  <a:lnTo>
                    <a:pt x="11353" y="228"/>
                  </a:lnTo>
                  <a:lnTo>
                    <a:pt x="10406" y="437"/>
                  </a:lnTo>
                  <a:lnTo>
                    <a:pt x="9458" y="664"/>
                  </a:lnTo>
                  <a:lnTo>
                    <a:pt x="8529" y="929"/>
                  </a:lnTo>
                  <a:lnTo>
                    <a:pt x="7600" y="1214"/>
                  </a:lnTo>
                  <a:lnTo>
                    <a:pt x="6842" y="1479"/>
                  </a:lnTo>
                  <a:lnTo>
                    <a:pt x="6084" y="1782"/>
                  </a:lnTo>
                  <a:lnTo>
                    <a:pt x="5364" y="2105"/>
                  </a:lnTo>
                  <a:lnTo>
                    <a:pt x="4644" y="2484"/>
                  </a:lnTo>
                  <a:lnTo>
                    <a:pt x="4303" y="2673"/>
                  </a:lnTo>
                  <a:lnTo>
                    <a:pt x="3961" y="2882"/>
                  </a:lnTo>
                  <a:lnTo>
                    <a:pt x="3620" y="3109"/>
                  </a:lnTo>
                  <a:lnTo>
                    <a:pt x="3298" y="3336"/>
                  </a:lnTo>
                  <a:lnTo>
                    <a:pt x="2976" y="3583"/>
                  </a:lnTo>
                  <a:lnTo>
                    <a:pt x="2654" y="3829"/>
                  </a:lnTo>
                  <a:lnTo>
                    <a:pt x="2350" y="4095"/>
                  </a:lnTo>
                  <a:lnTo>
                    <a:pt x="2047" y="4360"/>
                  </a:lnTo>
                  <a:lnTo>
                    <a:pt x="1839" y="4568"/>
                  </a:lnTo>
                  <a:lnTo>
                    <a:pt x="1630" y="4796"/>
                  </a:lnTo>
                  <a:lnTo>
                    <a:pt x="1403" y="5042"/>
                  </a:lnTo>
                  <a:lnTo>
                    <a:pt x="1194" y="5308"/>
                  </a:lnTo>
                  <a:lnTo>
                    <a:pt x="986" y="5592"/>
                  </a:lnTo>
                  <a:lnTo>
                    <a:pt x="777" y="5895"/>
                  </a:lnTo>
                  <a:lnTo>
                    <a:pt x="588" y="6198"/>
                  </a:lnTo>
                  <a:lnTo>
                    <a:pt x="417" y="6521"/>
                  </a:lnTo>
                  <a:lnTo>
                    <a:pt x="284" y="6843"/>
                  </a:lnTo>
                  <a:lnTo>
                    <a:pt x="152" y="7165"/>
                  </a:lnTo>
                  <a:lnTo>
                    <a:pt x="57" y="7487"/>
                  </a:lnTo>
                  <a:lnTo>
                    <a:pt x="19" y="7828"/>
                  </a:lnTo>
                  <a:lnTo>
                    <a:pt x="0" y="8151"/>
                  </a:lnTo>
                  <a:lnTo>
                    <a:pt x="0" y="8302"/>
                  </a:lnTo>
                  <a:lnTo>
                    <a:pt x="19" y="8473"/>
                  </a:lnTo>
                  <a:lnTo>
                    <a:pt x="57" y="8625"/>
                  </a:lnTo>
                  <a:lnTo>
                    <a:pt x="95" y="8795"/>
                  </a:lnTo>
                  <a:lnTo>
                    <a:pt x="152" y="8947"/>
                  </a:lnTo>
                  <a:lnTo>
                    <a:pt x="228" y="9098"/>
                  </a:lnTo>
                  <a:lnTo>
                    <a:pt x="322" y="9231"/>
                  </a:lnTo>
                  <a:lnTo>
                    <a:pt x="417" y="9364"/>
                  </a:lnTo>
                  <a:lnTo>
                    <a:pt x="512" y="9496"/>
                  </a:lnTo>
                  <a:lnTo>
                    <a:pt x="626" y="9610"/>
                  </a:lnTo>
                  <a:lnTo>
                    <a:pt x="891" y="9819"/>
                  </a:lnTo>
                  <a:lnTo>
                    <a:pt x="1175" y="9989"/>
                  </a:lnTo>
                  <a:lnTo>
                    <a:pt x="1478" y="10141"/>
                  </a:lnTo>
                  <a:lnTo>
                    <a:pt x="1801" y="10292"/>
                  </a:lnTo>
                  <a:lnTo>
                    <a:pt x="2388" y="10558"/>
                  </a:lnTo>
                  <a:lnTo>
                    <a:pt x="2786" y="10728"/>
                  </a:lnTo>
                  <a:lnTo>
                    <a:pt x="3165" y="10861"/>
                  </a:lnTo>
                  <a:lnTo>
                    <a:pt x="3544" y="10975"/>
                  </a:lnTo>
                  <a:lnTo>
                    <a:pt x="3942" y="11070"/>
                  </a:lnTo>
                  <a:lnTo>
                    <a:pt x="4340" y="11145"/>
                  </a:lnTo>
                  <a:lnTo>
                    <a:pt x="4738" y="11183"/>
                  </a:lnTo>
                  <a:lnTo>
                    <a:pt x="5136" y="11221"/>
                  </a:lnTo>
                  <a:lnTo>
                    <a:pt x="5553" y="11240"/>
                  </a:lnTo>
                  <a:lnTo>
                    <a:pt x="8036" y="11335"/>
                  </a:lnTo>
                  <a:lnTo>
                    <a:pt x="9287" y="11373"/>
                  </a:lnTo>
                  <a:lnTo>
                    <a:pt x="11277" y="11373"/>
                  </a:lnTo>
                  <a:lnTo>
                    <a:pt x="12017" y="11354"/>
                  </a:lnTo>
                  <a:lnTo>
                    <a:pt x="12756" y="11316"/>
                  </a:lnTo>
                  <a:lnTo>
                    <a:pt x="13476" y="11259"/>
                  </a:lnTo>
                  <a:lnTo>
                    <a:pt x="13893" y="11202"/>
                  </a:lnTo>
                  <a:lnTo>
                    <a:pt x="14291" y="11126"/>
                  </a:lnTo>
                  <a:lnTo>
                    <a:pt x="14708" y="11051"/>
                  </a:lnTo>
                  <a:lnTo>
                    <a:pt x="15125" y="10956"/>
                  </a:lnTo>
                  <a:lnTo>
                    <a:pt x="15921" y="10747"/>
                  </a:lnTo>
                  <a:lnTo>
                    <a:pt x="16736" y="10539"/>
                  </a:lnTo>
                  <a:lnTo>
                    <a:pt x="17608" y="10292"/>
                  </a:lnTo>
                  <a:lnTo>
                    <a:pt x="18461" y="10027"/>
                  </a:lnTo>
                  <a:lnTo>
                    <a:pt x="18878" y="9875"/>
                  </a:lnTo>
                  <a:lnTo>
                    <a:pt x="19295" y="9705"/>
                  </a:lnTo>
                  <a:lnTo>
                    <a:pt x="19693" y="9534"/>
                  </a:lnTo>
                  <a:lnTo>
                    <a:pt x="20110" y="9345"/>
                  </a:lnTo>
                  <a:lnTo>
                    <a:pt x="20451" y="9174"/>
                  </a:lnTo>
                  <a:lnTo>
                    <a:pt x="20792" y="9004"/>
                  </a:lnTo>
                  <a:lnTo>
                    <a:pt x="21133" y="8814"/>
                  </a:lnTo>
                  <a:lnTo>
                    <a:pt x="21474" y="8606"/>
                  </a:lnTo>
                  <a:lnTo>
                    <a:pt x="21797" y="8397"/>
                  </a:lnTo>
                  <a:lnTo>
                    <a:pt x="22119" y="8170"/>
                  </a:lnTo>
                  <a:lnTo>
                    <a:pt x="22441" y="7923"/>
                  </a:lnTo>
                  <a:lnTo>
                    <a:pt x="22744" y="7677"/>
                  </a:lnTo>
                  <a:lnTo>
                    <a:pt x="23047" y="7430"/>
                  </a:lnTo>
                  <a:lnTo>
                    <a:pt x="23332" y="7165"/>
                  </a:lnTo>
                  <a:lnTo>
                    <a:pt x="23616" y="6881"/>
                  </a:lnTo>
                  <a:lnTo>
                    <a:pt x="23900" y="6597"/>
                  </a:lnTo>
                  <a:lnTo>
                    <a:pt x="24147" y="6312"/>
                  </a:lnTo>
                  <a:lnTo>
                    <a:pt x="24393" y="6009"/>
                  </a:lnTo>
                  <a:lnTo>
                    <a:pt x="24640" y="5706"/>
                  </a:lnTo>
                  <a:lnTo>
                    <a:pt x="24848" y="5402"/>
                  </a:lnTo>
                  <a:lnTo>
                    <a:pt x="25019" y="5118"/>
                  </a:lnTo>
                  <a:lnTo>
                    <a:pt x="25170" y="4834"/>
                  </a:lnTo>
                  <a:lnTo>
                    <a:pt x="25284" y="4531"/>
                  </a:lnTo>
                  <a:lnTo>
                    <a:pt x="25360" y="4227"/>
                  </a:lnTo>
                  <a:lnTo>
                    <a:pt x="25398" y="3924"/>
                  </a:lnTo>
                  <a:lnTo>
                    <a:pt x="25417" y="3602"/>
                  </a:lnTo>
                  <a:lnTo>
                    <a:pt x="25379" y="3299"/>
                  </a:lnTo>
                  <a:lnTo>
                    <a:pt x="25341" y="3147"/>
                  </a:lnTo>
                  <a:lnTo>
                    <a:pt x="25303" y="2995"/>
                  </a:lnTo>
                  <a:lnTo>
                    <a:pt x="25246" y="2844"/>
                  </a:lnTo>
                  <a:lnTo>
                    <a:pt x="25170" y="2692"/>
                  </a:lnTo>
                  <a:lnTo>
                    <a:pt x="25075" y="2559"/>
                  </a:lnTo>
                  <a:lnTo>
                    <a:pt x="24981" y="2427"/>
                  </a:lnTo>
                  <a:lnTo>
                    <a:pt x="24772" y="2180"/>
                  </a:lnTo>
                  <a:lnTo>
                    <a:pt x="24526" y="1953"/>
                  </a:lnTo>
                  <a:lnTo>
                    <a:pt x="24242" y="1725"/>
                  </a:lnTo>
                  <a:lnTo>
                    <a:pt x="23976" y="1536"/>
                  </a:lnTo>
                  <a:lnTo>
                    <a:pt x="23692" y="1365"/>
                  </a:lnTo>
                  <a:lnTo>
                    <a:pt x="23427" y="1214"/>
                  </a:lnTo>
                  <a:lnTo>
                    <a:pt x="23142" y="1062"/>
                  </a:lnTo>
                  <a:lnTo>
                    <a:pt x="22858" y="929"/>
                  </a:lnTo>
                  <a:lnTo>
                    <a:pt x="22574" y="816"/>
                  </a:lnTo>
                  <a:lnTo>
                    <a:pt x="22270" y="721"/>
                  </a:lnTo>
                  <a:lnTo>
                    <a:pt x="21967" y="645"/>
                  </a:lnTo>
                  <a:lnTo>
                    <a:pt x="21664" y="588"/>
                  </a:lnTo>
                  <a:lnTo>
                    <a:pt x="21342" y="531"/>
                  </a:lnTo>
                  <a:lnTo>
                    <a:pt x="21038" y="493"/>
                  </a:lnTo>
                  <a:lnTo>
                    <a:pt x="21019" y="493"/>
                  </a:lnTo>
                  <a:lnTo>
                    <a:pt x="20944" y="512"/>
                  </a:lnTo>
                  <a:lnTo>
                    <a:pt x="20906" y="550"/>
                  </a:lnTo>
                  <a:lnTo>
                    <a:pt x="20887" y="588"/>
                  </a:lnTo>
                  <a:lnTo>
                    <a:pt x="20868" y="664"/>
                  </a:lnTo>
                  <a:lnTo>
                    <a:pt x="20887" y="721"/>
                  </a:lnTo>
                  <a:lnTo>
                    <a:pt x="20925" y="759"/>
                  </a:lnTo>
                  <a:lnTo>
                    <a:pt x="20963" y="816"/>
                  </a:lnTo>
                  <a:lnTo>
                    <a:pt x="21038" y="835"/>
                  </a:lnTo>
                  <a:lnTo>
                    <a:pt x="21399" y="873"/>
                  </a:lnTo>
                  <a:lnTo>
                    <a:pt x="21740" y="948"/>
                  </a:lnTo>
                  <a:lnTo>
                    <a:pt x="22100" y="1024"/>
                  </a:lnTo>
                  <a:lnTo>
                    <a:pt x="22441" y="1138"/>
                  </a:lnTo>
                  <a:lnTo>
                    <a:pt x="22763" y="1271"/>
                  </a:lnTo>
                  <a:lnTo>
                    <a:pt x="23085" y="1422"/>
                  </a:lnTo>
                  <a:lnTo>
                    <a:pt x="23408" y="1574"/>
                  </a:lnTo>
                  <a:lnTo>
                    <a:pt x="23730" y="1763"/>
                  </a:lnTo>
                  <a:lnTo>
                    <a:pt x="24052" y="2010"/>
                  </a:lnTo>
                  <a:lnTo>
                    <a:pt x="24374" y="2275"/>
                  </a:lnTo>
                  <a:lnTo>
                    <a:pt x="24640" y="2578"/>
                  </a:lnTo>
                  <a:lnTo>
                    <a:pt x="24772" y="2749"/>
                  </a:lnTo>
                  <a:lnTo>
                    <a:pt x="24886" y="2901"/>
                  </a:lnTo>
                  <a:lnTo>
                    <a:pt x="24962" y="3033"/>
                  </a:lnTo>
                  <a:lnTo>
                    <a:pt x="25019" y="3166"/>
                  </a:lnTo>
                  <a:lnTo>
                    <a:pt x="25057" y="3299"/>
                  </a:lnTo>
                  <a:lnTo>
                    <a:pt x="25094" y="3431"/>
                  </a:lnTo>
                  <a:lnTo>
                    <a:pt x="25094" y="3564"/>
                  </a:lnTo>
                  <a:lnTo>
                    <a:pt x="25094" y="3697"/>
                  </a:lnTo>
                  <a:lnTo>
                    <a:pt x="25075" y="3962"/>
                  </a:lnTo>
                  <a:lnTo>
                    <a:pt x="25019" y="4246"/>
                  </a:lnTo>
                  <a:lnTo>
                    <a:pt x="24924" y="4512"/>
                  </a:lnTo>
                  <a:lnTo>
                    <a:pt x="24810" y="4758"/>
                  </a:lnTo>
                  <a:lnTo>
                    <a:pt x="24696" y="5004"/>
                  </a:lnTo>
                  <a:lnTo>
                    <a:pt x="24526" y="5308"/>
                  </a:lnTo>
                  <a:lnTo>
                    <a:pt x="24336" y="5611"/>
                  </a:lnTo>
                  <a:lnTo>
                    <a:pt x="24128" y="5895"/>
                  </a:lnTo>
                  <a:lnTo>
                    <a:pt x="23900" y="6180"/>
                  </a:lnTo>
                  <a:lnTo>
                    <a:pt x="23654" y="6445"/>
                  </a:lnTo>
                  <a:lnTo>
                    <a:pt x="23389" y="6710"/>
                  </a:lnTo>
                  <a:lnTo>
                    <a:pt x="23123" y="6957"/>
                  </a:lnTo>
                  <a:lnTo>
                    <a:pt x="22839" y="7203"/>
                  </a:lnTo>
                  <a:lnTo>
                    <a:pt x="22536" y="7430"/>
                  </a:lnTo>
                  <a:lnTo>
                    <a:pt x="22251" y="7658"/>
                  </a:lnTo>
                  <a:lnTo>
                    <a:pt x="21645" y="8094"/>
                  </a:lnTo>
                  <a:lnTo>
                    <a:pt x="21019" y="8473"/>
                  </a:lnTo>
                  <a:lnTo>
                    <a:pt x="20432" y="8814"/>
                  </a:lnTo>
                  <a:lnTo>
                    <a:pt x="20091" y="9004"/>
                  </a:lnTo>
                  <a:lnTo>
                    <a:pt x="19750" y="9174"/>
                  </a:lnTo>
                  <a:lnTo>
                    <a:pt x="19048" y="9477"/>
                  </a:lnTo>
                  <a:lnTo>
                    <a:pt x="18328" y="9743"/>
                  </a:lnTo>
                  <a:lnTo>
                    <a:pt x="17589" y="9970"/>
                  </a:lnTo>
                  <a:lnTo>
                    <a:pt x="16850" y="10198"/>
                  </a:lnTo>
                  <a:lnTo>
                    <a:pt x="16092" y="10387"/>
                  </a:lnTo>
                  <a:lnTo>
                    <a:pt x="14594" y="10728"/>
                  </a:lnTo>
                  <a:lnTo>
                    <a:pt x="14196" y="10804"/>
                  </a:lnTo>
                  <a:lnTo>
                    <a:pt x="13798" y="10880"/>
                  </a:lnTo>
                  <a:lnTo>
                    <a:pt x="13400" y="10918"/>
                  </a:lnTo>
                  <a:lnTo>
                    <a:pt x="12983" y="10975"/>
                  </a:lnTo>
                  <a:lnTo>
                    <a:pt x="12168" y="11013"/>
                  </a:lnTo>
                  <a:lnTo>
                    <a:pt x="11334" y="11032"/>
                  </a:lnTo>
                  <a:lnTo>
                    <a:pt x="10519" y="11013"/>
                  </a:lnTo>
                  <a:lnTo>
                    <a:pt x="9704" y="10994"/>
                  </a:lnTo>
                  <a:lnTo>
                    <a:pt x="8074" y="10956"/>
                  </a:lnTo>
                  <a:lnTo>
                    <a:pt x="6520" y="10937"/>
                  </a:lnTo>
                  <a:lnTo>
                    <a:pt x="5743" y="10918"/>
                  </a:lnTo>
                  <a:lnTo>
                    <a:pt x="4985" y="10899"/>
                  </a:lnTo>
                  <a:lnTo>
                    <a:pt x="4549" y="10861"/>
                  </a:lnTo>
                  <a:lnTo>
                    <a:pt x="4132" y="10785"/>
                  </a:lnTo>
                  <a:lnTo>
                    <a:pt x="3734" y="10690"/>
                  </a:lnTo>
                  <a:lnTo>
                    <a:pt x="3336" y="10577"/>
                  </a:lnTo>
                  <a:lnTo>
                    <a:pt x="2938" y="10425"/>
                  </a:lnTo>
                  <a:lnTo>
                    <a:pt x="2540" y="10255"/>
                  </a:lnTo>
                  <a:lnTo>
                    <a:pt x="2161" y="10084"/>
                  </a:lnTo>
                  <a:lnTo>
                    <a:pt x="1782" y="9894"/>
                  </a:lnTo>
                  <a:lnTo>
                    <a:pt x="1384" y="9686"/>
                  </a:lnTo>
                  <a:lnTo>
                    <a:pt x="1175" y="9572"/>
                  </a:lnTo>
                  <a:lnTo>
                    <a:pt x="1005" y="9458"/>
                  </a:lnTo>
                  <a:lnTo>
                    <a:pt x="834" y="9326"/>
                  </a:lnTo>
                  <a:lnTo>
                    <a:pt x="682" y="9155"/>
                  </a:lnTo>
                  <a:lnTo>
                    <a:pt x="550" y="8985"/>
                  </a:lnTo>
                  <a:lnTo>
                    <a:pt x="455" y="8757"/>
                  </a:lnTo>
                  <a:lnTo>
                    <a:pt x="417" y="8568"/>
                  </a:lnTo>
                  <a:lnTo>
                    <a:pt x="379" y="8359"/>
                  </a:lnTo>
                  <a:lnTo>
                    <a:pt x="379" y="8151"/>
                  </a:lnTo>
                  <a:lnTo>
                    <a:pt x="398" y="7942"/>
                  </a:lnTo>
                  <a:lnTo>
                    <a:pt x="417" y="7734"/>
                  </a:lnTo>
                  <a:lnTo>
                    <a:pt x="455" y="7525"/>
                  </a:lnTo>
                  <a:lnTo>
                    <a:pt x="550" y="7146"/>
                  </a:lnTo>
                  <a:lnTo>
                    <a:pt x="682" y="6767"/>
                  </a:lnTo>
                  <a:lnTo>
                    <a:pt x="853" y="6426"/>
                  </a:lnTo>
                  <a:lnTo>
                    <a:pt x="1043" y="6085"/>
                  </a:lnTo>
                  <a:lnTo>
                    <a:pt x="1251" y="5763"/>
                  </a:lnTo>
                  <a:lnTo>
                    <a:pt x="1497" y="5459"/>
                  </a:lnTo>
                  <a:lnTo>
                    <a:pt x="1763" y="5156"/>
                  </a:lnTo>
                  <a:lnTo>
                    <a:pt x="2009" y="4872"/>
                  </a:lnTo>
                  <a:lnTo>
                    <a:pt x="2293" y="4606"/>
                  </a:lnTo>
                  <a:lnTo>
                    <a:pt x="2559" y="4341"/>
                  </a:lnTo>
                  <a:lnTo>
                    <a:pt x="2843" y="4095"/>
                  </a:lnTo>
                  <a:lnTo>
                    <a:pt x="3127" y="3867"/>
                  </a:lnTo>
                  <a:lnTo>
                    <a:pt x="3431" y="3640"/>
                  </a:lnTo>
                  <a:lnTo>
                    <a:pt x="3734" y="3412"/>
                  </a:lnTo>
                  <a:lnTo>
                    <a:pt x="4037" y="3204"/>
                  </a:lnTo>
                  <a:lnTo>
                    <a:pt x="4682" y="2825"/>
                  </a:lnTo>
                  <a:lnTo>
                    <a:pt x="5345" y="2484"/>
                  </a:lnTo>
                  <a:lnTo>
                    <a:pt x="6027" y="2161"/>
                  </a:lnTo>
                  <a:lnTo>
                    <a:pt x="6710" y="1877"/>
                  </a:lnTo>
                  <a:lnTo>
                    <a:pt x="7411" y="1631"/>
                  </a:lnTo>
                  <a:lnTo>
                    <a:pt x="8112" y="1384"/>
                  </a:lnTo>
                  <a:lnTo>
                    <a:pt x="8832" y="1176"/>
                  </a:lnTo>
                  <a:lnTo>
                    <a:pt x="9553" y="986"/>
                  </a:lnTo>
                  <a:lnTo>
                    <a:pt x="10273" y="797"/>
                  </a:lnTo>
                  <a:lnTo>
                    <a:pt x="10879" y="645"/>
                  </a:lnTo>
                  <a:lnTo>
                    <a:pt x="11505" y="493"/>
                  </a:lnTo>
                  <a:lnTo>
                    <a:pt x="11827" y="418"/>
                  </a:lnTo>
                  <a:lnTo>
                    <a:pt x="12149" y="361"/>
                  </a:lnTo>
                  <a:lnTo>
                    <a:pt x="12471" y="323"/>
                  </a:lnTo>
                  <a:lnTo>
                    <a:pt x="13059" y="323"/>
                  </a:lnTo>
                  <a:lnTo>
                    <a:pt x="13324" y="361"/>
                  </a:lnTo>
                  <a:lnTo>
                    <a:pt x="13571" y="418"/>
                  </a:lnTo>
                  <a:lnTo>
                    <a:pt x="13836" y="512"/>
                  </a:lnTo>
                  <a:lnTo>
                    <a:pt x="13893" y="531"/>
                  </a:lnTo>
                  <a:lnTo>
                    <a:pt x="13950" y="512"/>
                  </a:lnTo>
                  <a:lnTo>
                    <a:pt x="14007" y="493"/>
                  </a:lnTo>
                  <a:lnTo>
                    <a:pt x="14045" y="456"/>
                  </a:lnTo>
                  <a:lnTo>
                    <a:pt x="14064" y="399"/>
                  </a:lnTo>
                  <a:lnTo>
                    <a:pt x="14082" y="361"/>
                  </a:lnTo>
                  <a:lnTo>
                    <a:pt x="14082" y="304"/>
                  </a:lnTo>
                  <a:lnTo>
                    <a:pt x="14045" y="266"/>
                  </a:lnTo>
                  <a:lnTo>
                    <a:pt x="13988" y="228"/>
                  </a:lnTo>
                  <a:lnTo>
                    <a:pt x="13703" y="133"/>
                  </a:lnTo>
                  <a:lnTo>
                    <a:pt x="13419" y="58"/>
                  </a:lnTo>
                  <a:lnTo>
                    <a:pt x="13135" y="20"/>
                  </a:lnTo>
                  <a:lnTo>
                    <a:pt x="1285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48" name="Google Shape;348;p13"/>
            <p:cNvSpPr/>
            <p:nvPr/>
          </p:nvSpPr>
          <p:spPr>
            <a:xfrm>
              <a:off x="-520650" y="4412113"/>
              <a:ext cx="635425" cy="284325"/>
            </a:xfrm>
            <a:custGeom>
              <a:avLst/>
              <a:gdLst/>
              <a:ahLst/>
              <a:cxnLst/>
              <a:rect l="l" t="t" r="r" b="b"/>
              <a:pathLst>
                <a:path w="25417" h="11373" fill="none" extrusionOk="0">
                  <a:moveTo>
                    <a:pt x="12851" y="1"/>
                  </a:moveTo>
                  <a:lnTo>
                    <a:pt x="12851" y="1"/>
                  </a:lnTo>
                  <a:lnTo>
                    <a:pt x="12490" y="20"/>
                  </a:lnTo>
                  <a:lnTo>
                    <a:pt x="12111" y="76"/>
                  </a:lnTo>
                  <a:lnTo>
                    <a:pt x="11732" y="133"/>
                  </a:lnTo>
                  <a:lnTo>
                    <a:pt x="11353" y="228"/>
                  </a:lnTo>
                  <a:lnTo>
                    <a:pt x="11353" y="228"/>
                  </a:lnTo>
                  <a:lnTo>
                    <a:pt x="10406" y="437"/>
                  </a:lnTo>
                  <a:lnTo>
                    <a:pt x="9458" y="664"/>
                  </a:lnTo>
                  <a:lnTo>
                    <a:pt x="8529" y="929"/>
                  </a:lnTo>
                  <a:lnTo>
                    <a:pt x="7600" y="1214"/>
                  </a:lnTo>
                  <a:lnTo>
                    <a:pt x="7600" y="1214"/>
                  </a:lnTo>
                  <a:lnTo>
                    <a:pt x="6842" y="1479"/>
                  </a:lnTo>
                  <a:lnTo>
                    <a:pt x="6084" y="1782"/>
                  </a:lnTo>
                  <a:lnTo>
                    <a:pt x="5364" y="2105"/>
                  </a:lnTo>
                  <a:lnTo>
                    <a:pt x="4644" y="2484"/>
                  </a:lnTo>
                  <a:lnTo>
                    <a:pt x="4303" y="2673"/>
                  </a:lnTo>
                  <a:lnTo>
                    <a:pt x="3961" y="2882"/>
                  </a:lnTo>
                  <a:lnTo>
                    <a:pt x="3620" y="3109"/>
                  </a:lnTo>
                  <a:lnTo>
                    <a:pt x="3298" y="3336"/>
                  </a:lnTo>
                  <a:lnTo>
                    <a:pt x="2976" y="3583"/>
                  </a:lnTo>
                  <a:lnTo>
                    <a:pt x="2654" y="3829"/>
                  </a:lnTo>
                  <a:lnTo>
                    <a:pt x="2350" y="4095"/>
                  </a:lnTo>
                  <a:lnTo>
                    <a:pt x="2047" y="4360"/>
                  </a:lnTo>
                  <a:lnTo>
                    <a:pt x="2047" y="4360"/>
                  </a:lnTo>
                  <a:lnTo>
                    <a:pt x="1839" y="4568"/>
                  </a:lnTo>
                  <a:lnTo>
                    <a:pt x="1630" y="4796"/>
                  </a:lnTo>
                  <a:lnTo>
                    <a:pt x="1403" y="5042"/>
                  </a:lnTo>
                  <a:lnTo>
                    <a:pt x="1194" y="5308"/>
                  </a:lnTo>
                  <a:lnTo>
                    <a:pt x="986" y="5592"/>
                  </a:lnTo>
                  <a:lnTo>
                    <a:pt x="777" y="5895"/>
                  </a:lnTo>
                  <a:lnTo>
                    <a:pt x="588" y="6198"/>
                  </a:lnTo>
                  <a:lnTo>
                    <a:pt x="417" y="6521"/>
                  </a:lnTo>
                  <a:lnTo>
                    <a:pt x="284" y="6843"/>
                  </a:lnTo>
                  <a:lnTo>
                    <a:pt x="152" y="7165"/>
                  </a:lnTo>
                  <a:lnTo>
                    <a:pt x="57" y="7487"/>
                  </a:lnTo>
                  <a:lnTo>
                    <a:pt x="19" y="7828"/>
                  </a:lnTo>
                  <a:lnTo>
                    <a:pt x="0" y="8151"/>
                  </a:lnTo>
                  <a:lnTo>
                    <a:pt x="0" y="8302"/>
                  </a:lnTo>
                  <a:lnTo>
                    <a:pt x="19" y="8473"/>
                  </a:lnTo>
                  <a:lnTo>
                    <a:pt x="57" y="8625"/>
                  </a:lnTo>
                  <a:lnTo>
                    <a:pt x="95" y="8795"/>
                  </a:lnTo>
                  <a:lnTo>
                    <a:pt x="152" y="8947"/>
                  </a:lnTo>
                  <a:lnTo>
                    <a:pt x="228" y="9098"/>
                  </a:lnTo>
                  <a:lnTo>
                    <a:pt x="228" y="9098"/>
                  </a:lnTo>
                  <a:lnTo>
                    <a:pt x="322" y="9231"/>
                  </a:lnTo>
                  <a:lnTo>
                    <a:pt x="417" y="9364"/>
                  </a:lnTo>
                  <a:lnTo>
                    <a:pt x="512" y="9496"/>
                  </a:lnTo>
                  <a:lnTo>
                    <a:pt x="626" y="9610"/>
                  </a:lnTo>
                  <a:lnTo>
                    <a:pt x="891" y="9819"/>
                  </a:lnTo>
                  <a:lnTo>
                    <a:pt x="1175" y="9989"/>
                  </a:lnTo>
                  <a:lnTo>
                    <a:pt x="1478" y="10141"/>
                  </a:lnTo>
                  <a:lnTo>
                    <a:pt x="1801" y="10292"/>
                  </a:lnTo>
                  <a:lnTo>
                    <a:pt x="2388" y="10558"/>
                  </a:lnTo>
                  <a:lnTo>
                    <a:pt x="2388" y="10558"/>
                  </a:lnTo>
                  <a:lnTo>
                    <a:pt x="2786" y="10728"/>
                  </a:lnTo>
                  <a:lnTo>
                    <a:pt x="3165" y="10861"/>
                  </a:lnTo>
                  <a:lnTo>
                    <a:pt x="3544" y="10975"/>
                  </a:lnTo>
                  <a:lnTo>
                    <a:pt x="3942" y="11070"/>
                  </a:lnTo>
                  <a:lnTo>
                    <a:pt x="4340" y="11145"/>
                  </a:lnTo>
                  <a:lnTo>
                    <a:pt x="4738" y="11183"/>
                  </a:lnTo>
                  <a:lnTo>
                    <a:pt x="5136" y="11221"/>
                  </a:lnTo>
                  <a:lnTo>
                    <a:pt x="5553" y="11240"/>
                  </a:lnTo>
                  <a:lnTo>
                    <a:pt x="5553" y="11240"/>
                  </a:lnTo>
                  <a:lnTo>
                    <a:pt x="8036" y="11335"/>
                  </a:lnTo>
                  <a:lnTo>
                    <a:pt x="9287" y="11373"/>
                  </a:lnTo>
                  <a:lnTo>
                    <a:pt x="10538" y="11373"/>
                  </a:lnTo>
                  <a:lnTo>
                    <a:pt x="10538" y="11373"/>
                  </a:lnTo>
                  <a:lnTo>
                    <a:pt x="11277" y="11373"/>
                  </a:lnTo>
                  <a:lnTo>
                    <a:pt x="12017" y="11354"/>
                  </a:lnTo>
                  <a:lnTo>
                    <a:pt x="12756" y="11316"/>
                  </a:lnTo>
                  <a:lnTo>
                    <a:pt x="13476" y="11259"/>
                  </a:lnTo>
                  <a:lnTo>
                    <a:pt x="13476" y="11259"/>
                  </a:lnTo>
                  <a:lnTo>
                    <a:pt x="13893" y="11202"/>
                  </a:lnTo>
                  <a:lnTo>
                    <a:pt x="14291" y="11126"/>
                  </a:lnTo>
                  <a:lnTo>
                    <a:pt x="14708" y="11051"/>
                  </a:lnTo>
                  <a:lnTo>
                    <a:pt x="15125" y="10956"/>
                  </a:lnTo>
                  <a:lnTo>
                    <a:pt x="15921" y="10747"/>
                  </a:lnTo>
                  <a:lnTo>
                    <a:pt x="16736" y="10539"/>
                  </a:lnTo>
                  <a:lnTo>
                    <a:pt x="16736" y="10539"/>
                  </a:lnTo>
                  <a:lnTo>
                    <a:pt x="17608" y="10292"/>
                  </a:lnTo>
                  <a:lnTo>
                    <a:pt x="18461" y="10027"/>
                  </a:lnTo>
                  <a:lnTo>
                    <a:pt x="18878" y="9875"/>
                  </a:lnTo>
                  <a:lnTo>
                    <a:pt x="19295" y="9705"/>
                  </a:lnTo>
                  <a:lnTo>
                    <a:pt x="19693" y="9534"/>
                  </a:lnTo>
                  <a:lnTo>
                    <a:pt x="20110" y="9345"/>
                  </a:lnTo>
                  <a:lnTo>
                    <a:pt x="20110" y="9345"/>
                  </a:lnTo>
                  <a:lnTo>
                    <a:pt x="20451" y="9174"/>
                  </a:lnTo>
                  <a:lnTo>
                    <a:pt x="20792" y="9004"/>
                  </a:lnTo>
                  <a:lnTo>
                    <a:pt x="21133" y="8814"/>
                  </a:lnTo>
                  <a:lnTo>
                    <a:pt x="21474" y="8606"/>
                  </a:lnTo>
                  <a:lnTo>
                    <a:pt x="21797" y="8397"/>
                  </a:lnTo>
                  <a:lnTo>
                    <a:pt x="22119" y="8170"/>
                  </a:lnTo>
                  <a:lnTo>
                    <a:pt x="22441" y="7923"/>
                  </a:lnTo>
                  <a:lnTo>
                    <a:pt x="22744" y="7677"/>
                  </a:lnTo>
                  <a:lnTo>
                    <a:pt x="23047" y="7430"/>
                  </a:lnTo>
                  <a:lnTo>
                    <a:pt x="23332" y="7165"/>
                  </a:lnTo>
                  <a:lnTo>
                    <a:pt x="23616" y="6881"/>
                  </a:lnTo>
                  <a:lnTo>
                    <a:pt x="23900" y="6597"/>
                  </a:lnTo>
                  <a:lnTo>
                    <a:pt x="24147" y="6312"/>
                  </a:lnTo>
                  <a:lnTo>
                    <a:pt x="24393" y="6009"/>
                  </a:lnTo>
                  <a:lnTo>
                    <a:pt x="24640" y="5706"/>
                  </a:lnTo>
                  <a:lnTo>
                    <a:pt x="24848" y="5402"/>
                  </a:lnTo>
                  <a:lnTo>
                    <a:pt x="24848" y="5402"/>
                  </a:lnTo>
                  <a:lnTo>
                    <a:pt x="25019" y="5118"/>
                  </a:lnTo>
                  <a:lnTo>
                    <a:pt x="25170" y="4834"/>
                  </a:lnTo>
                  <a:lnTo>
                    <a:pt x="25284" y="4531"/>
                  </a:lnTo>
                  <a:lnTo>
                    <a:pt x="25360" y="4227"/>
                  </a:lnTo>
                  <a:lnTo>
                    <a:pt x="25398" y="3924"/>
                  </a:lnTo>
                  <a:lnTo>
                    <a:pt x="25417" y="3602"/>
                  </a:lnTo>
                  <a:lnTo>
                    <a:pt x="25379" y="3299"/>
                  </a:lnTo>
                  <a:lnTo>
                    <a:pt x="25341" y="3147"/>
                  </a:lnTo>
                  <a:lnTo>
                    <a:pt x="25303" y="2995"/>
                  </a:lnTo>
                  <a:lnTo>
                    <a:pt x="25303" y="2995"/>
                  </a:lnTo>
                  <a:lnTo>
                    <a:pt x="25246" y="2844"/>
                  </a:lnTo>
                  <a:lnTo>
                    <a:pt x="25170" y="2692"/>
                  </a:lnTo>
                  <a:lnTo>
                    <a:pt x="25075" y="2559"/>
                  </a:lnTo>
                  <a:lnTo>
                    <a:pt x="24981" y="2427"/>
                  </a:lnTo>
                  <a:lnTo>
                    <a:pt x="24772" y="2180"/>
                  </a:lnTo>
                  <a:lnTo>
                    <a:pt x="24526" y="1953"/>
                  </a:lnTo>
                  <a:lnTo>
                    <a:pt x="24242" y="1725"/>
                  </a:lnTo>
                  <a:lnTo>
                    <a:pt x="23976" y="1536"/>
                  </a:lnTo>
                  <a:lnTo>
                    <a:pt x="23692" y="1365"/>
                  </a:lnTo>
                  <a:lnTo>
                    <a:pt x="23427" y="1214"/>
                  </a:lnTo>
                  <a:lnTo>
                    <a:pt x="23427" y="1214"/>
                  </a:lnTo>
                  <a:lnTo>
                    <a:pt x="23142" y="1062"/>
                  </a:lnTo>
                  <a:lnTo>
                    <a:pt x="22858" y="929"/>
                  </a:lnTo>
                  <a:lnTo>
                    <a:pt x="22574" y="816"/>
                  </a:lnTo>
                  <a:lnTo>
                    <a:pt x="22270" y="721"/>
                  </a:lnTo>
                  <a:lnTo>
                    <a:pt x="21967" y="645"/>
                  </a:lnTo>
                  <a:lnTo>
                    <a:pt x="21664" y="588"/>
                  </a:lnTo>
                  <a:lnTo>
                    <a:pt x="21342" y="531"/>
                  </a:lnTo>
                  <a:lnTo>
                    <a:pt x="21038" y="493"/>
                  </a:lnTo>
                  <a:lnTo>
                    <a:pt x="21038" y="493"/>
                  </a:lnTo>
                  <a:lnTo>
                    <a:pt x="21019" y="493"/>
                  </a:lnTo>
                  <a:lnTo>
                    <a:pt x="21019" y="493"/>
                  </a:lnTo>
                  <a:lnTo>
                    <a:pt x="20944" y="512"/>
                  </a:lnTo>
                  <a:lnTo>
                    <a:pt x="20906" y="550"/>
                  </a:lnTo>
                  <a:lnTo>
                    <a:pt x="20887" y="588"/>
                  </a:lnTo>
                  <a:lnTo>
                    <a:pt x="20868" y="664"/>
                  </a:lnTo>
                  <a:lnTo>
                    <a:pt x="20887" y="721"/>
                  </a:lnTo>
                  <a:lnTo>
                    <a:pt x="20925" y="759"/>
                  </a:lnTo>
                  <a:lnTo>
                    <a:pt x="20963" y="816"/>
                  </a:lnTo>
                  <a:lnTo>
                    <a:pt x="21038" y="835"/>
                  </a:lnTo>
                  <a:lnTo>
                    <a:pt x="21038" y="835"/>
                  </a:lnTo>
                  <a:lnTo>
                    <a:pt x="21399" y="873"/>
                  </a:lnTo>
                  <a:lnTo>
                    <a:pt x="21740" y="948"/>
                  </a:lnTo>
                  <a:lnTo>
                    <a:pt x="22100" y="1024"/>
                  </a:lnTo>
                  <a:lnTo>
                    <a:pt x="22441" y="1138"/>
                  </a:lnTo>
                  <a:lnTo>
                    <a:pt x="22763" y="1271"/>
                  </a:lnTo>
                  <a:lnTo>
                    <a:pt x="23085" y="1422"/>
                  </a:lnTo>
                  <a:lnTo>
                    <a:pt x="23408" y="1574"/>
                  </a:lnTo>
                  <a:lnTo>
                    <a:pt x="23730" y="1763"/>
                  </a:lnTo>
                  <a:lnTo>
                    <a:pt x="23730" y="1763"/>
                  </a:lnTo>
                  <a:lnTo>
                    <a:pt x="24052" y="2010"/>
                  </a:lnTo>
                  <a:lnTo>
                    <a:pt x="24374" y="2275"/>
                  </a:lnTo>
                  <a:lnTo>
                    <a:pt x="24640" y="2578"/>
                  </a:lnTo>
                  <a:lnTo>
                    <a:pt x="24772" y="2749"/>
                  </a:lnTo>
                  <a:lnTo>
                    <a:pt x="24886" y="2901"/>
                  </a:lnTo>
                  <a:lnTo>
                    <a:pt x="24886" y="2901"/>
                  </a:lnTo>
                  <a:lnTo>
                    <a:pt x="24962" y="3033"/>
                  </a:lnTo>
                  <a:lnTo>
                    <a:pt x="25019" y="3166"/>
                  </a:lnTo>
                  <a:lnTo>
                    <a:pt x="25057" y="3299"/>
                  </a:lnTo>
                  <a:lnTo>
                    <a:pt x="25094" y="3431"/>
                  </a:lnTo>
                  <a:lnTo>
                    <a:pt x="25094" y="3564"/>
                  </a:lnTo>
                  <a:lnTo>
                    <a:pt x="25094" y="3697"/>
                  </a:lnTo>
                  <a:lnTo>
                    <a:pt x="25075" y="3962"/>
                  </a:lnTo>
                  <a:lnTo>
                    <a:pt x="25019" y="4246"/>
                  </a:lnTo>
                  <a:lnTo>
                    <a:pt x="24924" y="4512"/>
                  </a:lnTo>
                  <a:lnTo>
                    <a:pt x="24810" y="4758"/>
                  </a:lnTo>
                  <a:lnTo>
                    <a:pt x="24696" y="5004"/>
                  </a:lnTo>
                  <a:lnTo>
                    <a:pt x="24696" y="5004"/>
                  </a:lnTo>
                  <a:lnTo>
                    <a:pt x="24526" y="5308"/>
                  </a:lnTo>
                  <a:lnTo>
                    <a:pt x="24336" y="5611"/>
                  </a:lnTo>
                  <a:lnTo>
                    <a:pt x="24128" y="5895"/>
                  </a:lnTo>
                  <a:lnTo>
                    <a:pt x="23900" y="6180"/>
                  </a:lnTo>
                  <a:lnTo>
                    <a:pt x="23654" y="6445"/>
                  </a:lnTo>
                  <a:lnTo>
                    <a:pt x="23389" y="6710"/>
                  </a:lnTo>
                  <a:lnTo>
                    <a:pt x="23123" y="6957"/>
                  </a:lnTo>
                  <a:lnTo>
                    <a:pt x="22839" y="7203"/>
                  </a:lnTo>
                  <a:lnTo>
                    <a:pt x="22536" y="7430"/>
                  </a:lnTo>
                  <a:lnTo>
                    <a:pt x="22251" y="7658"/>
                  </a:lnTo>
                  <a:lnTo>
                    <a:pt x="21645" y="8094"/>
                  </a:lnTo>
                  <a:lnTo>
                    <a:pt x="21019" y="8473"/>
                  </a:lnTo>
                  <a:lnTo>
                    <a:pt x="20432" y="8814"/>
                  </a:lnTo>
                  <a:lnTo>
                    <a:pt x="20432" y="8814"/>
                  </a:lnTo>
                  <a:lnTo>
                    <a:pt x="20091" y="9004"/>
                  </a:lnTo>
                  <a:lnTo>
                    <a:pt x="19750" y="9174"/>
                  </a:lnTo>
                  <a:lnTo>
                    <a:pt x="19048" y="9477"/>
                  </a:lnTo>
                  <a:lnTo>
                    <a:pt x="18328" y="9743"/>
                  </a:lnTo>
                  <a:lnTo>
                    <a:pt x="17589" y="9970"/>
                  </a:lnTo>
                  <a:lnTo>
                    <a:pt x="16850" y="10198"/>
                  </a:lnTo>
                  <a:lnTo>
                    <a:pt x="16092" y="10387"/>
                  </a:lnTo>
                  <a:lnTo>
                    <a:pt x="14594" y="10728"/>
                  </a:lnTo>
                  <a:lnTo>
                    <a:pt x="14594" y="10728"/>
                  </a:lnTo>
                  <a:lnTo>
                    <a:pt x="14196" y="10804"/>
                  </a:lnTo>
                  <a:lnTo>
                    <a:pt x="13798" y="10880"/>
                  </a:lnTo>
                  <a:lnTo>
                    <a:pt x="13400" y="10918"/>
                  </a:lnTo>
                  <a:lnTo>
                    <a:pt x="12983" y="10975"/>
                  </a:lnTo>
                  <a:lnTo>
                    <a:pt x="12168" y="11013"/>
                  </a:lnTo>
                  <a:lnTo>
                    <a:pt x="11334" y="11032"/>
                  </a:lnTo>
                  <a:lnTo>
                    <a:pt x="11334" y="11032"/>
                  </a:lnTo>
                  <a:lnTo>
                    <a:pt x="10519" y="11013"/>
                  </a:lnTo>
                  <a:lnTo>
                    <a:pt x="9704" y="10994"/>
                  </a:lnTo>
                  <a:lnTo>
                    <a:pt x="8074" y="10956"/>
                  </a:lnTo>
                  <a:lnTo>
                    <a:pt x="8074" y="10956"/>
                  </a:lnTo>
                  <a:lnTo>
                    <a:pt x="6520" y="10937"/>
                  </a:lnTo>
                  <a:lnTo>
                    <a:pt x="5743" y="10918"/>
                  </a:lnTo>
                  <a:lnTo>
                    <a:pt x="4985" y="10899"/>
                  </a:lnTo>
                  <a:lnTo>
                    <a:pt x="4985" y="10899"/>
                  </a:lnTo>
                  <a:lnTo>
                    <a:pt x="4549" y="10861"/>
                  </a:lnTo>
                  <a:lnTo>
                    <a:pt x="4132" y="10785"/>
                  </a:lnTo>
                  <a:lnTo>
                    <a:pt x="3734" y="10690"/>
                  </a:lnTo>
                  <a:lnTo>
                    <a:pt x="3336" y="10577"/>
                  </a:lnTo>
                  <a:lnTo>
                    <a:pt x="2938" y="10425"/>
                  </a:lnTo>
                  <a:lnTo>
                    <a:pt x="2540" y="10255"/>
                  </a:lnTo>
                  <a:lnTo>
                    <a:pt x="2161" y="10084"/>
                  </a:lnTo>
                  <a:lnTo>
                    <a:pt x="1782" y="9894"/>
                  </a:lnTo>
                  <a:lnTo>
                    <a:pt x="1782" y="9894"/>
                  </a:lnTo>
                  <a:lnTo>
                    <a:pt x="1384" y="9686"/>
                  </a:lnTo>
                  <a:lnTo>
                    <a:pt x="1175" y="9572"/>
                  </a:lnTo>
                  <a:lnTo>
                    <a:pt x="1005" y="9458"/>
                  </a:lnTo>
                  <a:lnTo>
                    <a:pt x="834" y="9326"/>
                  </a:lnTo>
                  <a:lnTo>
                    <a:pt x="682" y="9155"/>
                  </a:lnTo>
                  <a:lnTo>
                    <a:pt x="550" y="8985"/>
                  </a:lnTo>
                  <a:lnTo>
                    <a:pt x="455" y="8757"/>
                  </a:lnTo>
                  <a:lnTo>
                    <a:pt x="455" y="8757"/>
                  </a:lnTo>
                  <a:lnTo>
                    <a:pt x="417" y="8568"/>
                  </a:lnTo>
                  <a:lnTo>
                    <a:pt x="379" y="8359"/>
                  </a:lnTo>
                  <a:lnTo>
                    <a:pt x="379" y="8151"/>
                  </a:lnTo>
                  <a:lnTo>
                    <a:pt x="398" y="7942"/>
                  </a:lnTo>
                  <a:lnTo>
                    <a:pt x="417" y="7734"/>
                  </a:lnTo>
                  <a:lnTo>
                    <a:pt x="455" y="7525"/>
                  </a:lnTo>
                  <a:lnTo>
                    <a:pt x="550" y="7146"/>
                  </a:lnTo>
                  <a:lnTo>
                    <a:pt x="550" y="7146"/>
                  </a:lnTo>
                  <a:lnTo>
                    <a:pt x="682" y="6767"/>
                  </a:lnTo>
                  <a:lnTo>
                    <a:pt x="853" y="6426"/>
                  </a:lnTo>
                  <a:lnTo>
                    <a:pt x="1043" y="6085"/>
                  </a:lnTo>
                  <a:lnTo>
                    <a:pt x="1251" y="5763"/>
                  </a:lnTo>
                  <a:lnTo>
                    <a:pt x="1497" y="5459"/>
                  </a:lnTo>
                  <a:lnTo>
                    <a:pt x="1763" y="5156"/>
                  </a:lnTo>
                  <a:lnTo>
                    <a:pt x="2009" y="4872"/>
                  </a:lnTo>
                  <a:lnTo>
                    <a:pt x="2293" y="4606"/>
                  </a:lnTo>
                  <a:lnTo>
                    <a:pt x="2293" y="4606"/>
                  </a:lnTo>
                  <a:lnTo>
                    <a:pt x="2559" y="4341"/>
                  </a:lnTo>
                  <a:lnTo>
                    <a:pt x="2843" y="4095"/>
                  </a:lnTo>
                  <a:lnTo>
                    <a:pt x="3127" y="3867"/>
                  </a:lnTo>
                  <a:lnTo>
                    <a:pt x="3431" y="3640"/>
                  </a:lnTo>
                  <a:lnTo>
                    <a:pt x="3734" y="3412"/>
                  </a:lnTo>
                  <a:lnTo>
                    <a:pt x="4037" y="3204"/>
                  </a:lnTo>
                  <a:lnTo>
                    <a:pt x="4682" y="2825"/>
                  </a:lnTo>
                  <a:lnTo>
                    <a:pt x="5345" y="2484"/>
                  </a:lnTo>
                  <a:lnTo>
                    <a:pt x="6027" y="2161"/>
                  </a:lnTo>
                  <a:lnTo>
                    <a:pt x="6710" y="1877"/>
                  </a:lnTo>
                  <a:lnTo>
                    <a:pt x="7411" y="1631"/>
                  </a:lnTo>
                  <a:lnTo>
                    <a:pt x="7411" y="1631"/>
                  </a:lnTo>
                  <a:lnTo>
                    <a:pt x="8112" y="1384"/>
                  </a:lnTo>
                  <a:lnTo>
                    <a:pt x="8832" y="1176"/>
                  </a:lnTo>
                  <a:lnTo>
                    <a:pt x="9553" y="986"/>
                  </a:lnTo>
                  <a:lnTo>
                    <a:pt x="10273" y="797"/>
                  </a:lnTo>
                  <a:lnTo>
                    <a:pt x="10273" y="797"/>
                  </a:lnTo>
                  <a:lnTo>
                    <a:pt x="10879" y="645"/>
                  </a:lnTo>
                  <a:lnTo>
                    <a:pt x="11505" y="493"/>
                  </a:lnTo>
                  <a:lnTo>
                    <a:pt x="11827" y="418"/>
                  </a:lnTo>
                  <a:lnTo>
                    <a:pt x="12149" y="361"/>
                  </a:lnTo>
                  <a:lnTo>
                    <a:pt x="12471" y="323"/>
                  </a:lnTo>
                  <a:lnTo>
                    <a:pt x="12775" y="323"/>
                  </a:lnTo>
                  <a:lnTo>
                    <a:pt x="12775" y="323"/>
                  </a:lnTo>
                  <a:lnTo>
                    <a:pt x="13059" y="323"/>
                  </a:lnTo>
                  <a:lnTo>
                    <a:pt x="13324" y="361"/>
                  </a:lnTo>
                  <a:lnTo>
                    <a:pt x="13571" y="418"/>
                  </a:lnTo>
                  <a:lnTo>
                    <a:pt x="13836" y="512"/>
                  </a:lnTo>
                  <a:lnTo>
                    <a:pt x="13836" y="512"/>
                  </a:lnTo>
                  <a:lnTo>
                    <a:pt x="13893" y="531"/>
                  </a:lnTo>
                  <a:lnTo>
                    <a:pt x="13893" y="531"/>
                  </a:lnTo>
                  <a:lnTo>
                    <a:pt x="13950" y="512"/>
                  </a:lnTo>
                  <a:lnTo>
                    <a:pt x="14007" y="493"/>
                  </a:lnTo>
                  <a:lnTo>
                    <a:pt x="14045" y="456"/>
                  </a:lnTo>
                  <a:lnTo>
                    <a:pt x="14064" y="399"/>
                  </a:lnTo>
                  <a:lnTo>
                    <a:pt x="14082" y="361"/>
                  </a:lnTo>
                  <a:lnTo>
                    <a:pt x="14082" y="304"/>
                  </a:lnTo>
                  <a:lnTo>
                    <a:pt x="14045" y="266"/>
                  </a:lnTo>
                  <a:lnTo>
                    <a:pt x="13988" y="228"/>
                  </a:lnTo>
                  <a:lnTo>
                    <a:pt x="13988" y="228"/>
                  </a:lnTo>
                  <a:lnTo>
                    <a:pt x="13703" y="133"/>
                  </a:lnTo>
                  <a:lnTo>
                    <a:pt x="13419" y="58"/>
                  </a:lnTo>
                  <a:lnTo>
                    <a:pt x="13135" y="20"/>
                  </a:lnTo>
                  <a:lnTo>
                    <a:pt x="1285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49" name="Google Shape;349;p13"/>
            <p:cNvSpPr/>
            <p:nvPr/>
          </p:nvSpPr>
          <p:spPr>
            <a:xfrm>
              <a:off x="-457175" y="4377063"/>
              <a:ext cx="507050" cy="285750"/>
            </a:xfrm>
            <a:custGeom>
              <a:avLst/>
              <a:gdLst/>
              <a:ahLst/>
              <a:cxnLst/>
              <a:rect l="l" t="t" r="r" b="b"/>
              <a:pathLst>
                <a:path w="20282" h="11430" extrusionOk="0">
                  <a:moveTo>
                    <a:pt x="15524" y="1308"/>
                  </a:moveTo>
                  <a:lnTo>
                    <a:pt x="15618" y="1346"/>
                  </a:lnTo>
                  <a:lnTo>
                    <a:pt x="15808" y="1422"/>
                  </a:lnTo>
                  <a:lnTo>
                    <a:pt x="15979" y="1497"/>
                  </a:lnTo>
                  <a:lnTo>
                    <a:pt x="16073" y="1535"/>
                  </a:lnTo>
                  <a:lnTo>
                    <a:pt x="16206" y="1535"/>
                  </a:lnTo>
                  <a:lnTo>
                    <a:pt x="16396" y="1554"/>
                  </a:lnTo>
                  <a:lnTo>
                    <a:pt x="16604" y="1573"/>
                  </a:lnTo>
                  <a:lnTo>
                    <a:pt x="16794" y="1592"/>
                  </a:lnTo>
                  <a:lnTo>
                    <a:pt x="16964" y="1649"/>
                  </a:lnTo>
                  <a:lnTo>
                    <a:pt x="17154" y="1706"/>
                  </a:lnTo>
                  <a:lnTo>
                    <a:pt x="17343" y="1782"/>
                  </a:lnTo>
                  <a:lnTo>
                    <a:pt x="17514" y="1877"/>
                  </a:lnTo>
                  <a:lnTo>
                    <a:pt x="17684" y="1971"/>
                  </a:lnTo>
                  <a:lnTo>
                    <a:pt x="17609" y="2085"/>
                  </a:lnTo>
                  <a:lnTo>
                    <a:pt x="17305" y="2256"/>
                  </a:lnTo>
                  <a:lnTo>
                    <a:pt x="16964" y="2388"/>
                  </a:lnTo>
                  <a:lnTo>
                    <a:pt x="16623" y="2502"/>
                  </a:lnTo>
                  <a:lnTo>
                    <a:pt x="16263" y="2578"/>
                  </a:lnTo>
                  <a:lnTo>
                    <a:pt x="15884" y="2635"/>
                  </a:lnTo>
                  <a:lnTo>
                    <a:pt x="15524" y="2673"/>
                  </a:lnTo>
                  <a:lnTo>
                    <a:pt x="15164" y="2710"/>
                  </a:lnTo>
                  <a:lnTo>
                    <a:pt x="14822" y="2710"/>
                  </a:lnTo>
                  <a:lnTo>
                    <a:pt x="14709" y="2729"/>
                  </a:lnTo>
                  <a:lnTo>
                    <a:pt x="14424" y="2710"/>
                  </a:lnTo>
                  <a:lnTo>
                    <a:pt x="14140" y="2692"/>
                  </a:lnTo>
                  <a:lnTo>
                    <a:pt x="13856" y="2654"/>
                  </a:lnTo>
                  <a:lnTo>
                    <a:pt x="13590" y="2616"/>
                  </a:lnTo>
                  <a:lnTo>
                    <a:pt x="13306" y="2559"/>
                  </a:lnTo>
                  <a:lnTo>
                    <a:pt x="13041" y="2483"/>
                  </a:lnTo>
                  <a:lnTo>
                    <a:pt x="12510" y="2293"/>
                  </a:lnTo>
                  <a:lnTo>
                    <a:pt x="12567" y="2199"/>
                  </a:lnTo>
                  <a:lnTo>
                    <a:pt x="12624" y="2104"/>
                  </a:lnTo>
                  <a:lnTo>
                    <a:pt x="12700" y="2047"/>
                  </a:lnTo>
                  <a:lnTo>
                    <a:pt x="12775" y="1971"/>
                  </a:lnTo>
                  <a:lnTo>
                    <a:pt x="12870" y="1933"/>
                  </a:lnTo>
                  <a:lnTo>
                    <a:pt x="12965" y="1895"/>
                  </a:lnTo>
                  <a:lnTo>
                    <a:pt x="13155" y="1839"/>
                  </a:lnTo>
                  <a:lnTo>
                    <a:pt x="13363" y="1801"/>
                  </a:lnTo>
                  <a:lnTo>
                    <a:pt x="13590" y="1782"/>
                  </a:lnTo>
                  <a:lnTo>
                    <a:pt x="13799" y="1763"/>
                  </a:lnTo>
                  <a:lnTo>
                    <a:pt x="14007" y="1725"/>
                  </a:lnTo>
                  <a:lnTo>
                    <a:pt x="14178" y="1668"/>
                  </a:lnTo>
                  <a:lnTo>
                    <a:pt x="14349" y="1611"/>
                  </a:lnTo>
                  <a:lnTo>
                    <a:pt x="14690" y="1497"/>
                  </a:lnTo>
                  <a:lnTo>
                    <a:pt x="15050" y="1384"/>
                  </a:lnTo>
                  <a:lnTo>
                    <a:pt x="15220" y="1327"/>
                  </a:lnTo>
                  <a:lnTo>
                    <a:pt x="15391" y="1308"/>
                  </a:lnTo>
                  <a:close/>
                  <a:moveTo>
                    <a:pt x="17912" y="2331"/>
                  </a:moveTo>
                  <a:lnTo>
                    <a:pt x="17779" y="2881"/>
                  </a:lnTo>
                  <a:lnTo>
                    <a:pt x="17628" y="3412"/>
                  </a:lnTo>
                  <a:lnTo>
                    <a:pt x="17476" y="3942"/>
                  </a:lnTo>
                  <a:lnTo>
                    <a:pt x="17438" y="4227"/>
                  </a:lnTo>
                  <a:lnTo>
                    <a:pt x="17400" y="4511"/>
                  </a:lnTo>
                  <a:lnTo>
                    <a:pt x="17040" y="4625"/>
                  </a:lnTo>
                  <a:lnTo>
                    <a:pt x="16680" y="4776"/>
                  </a:lnTo>
                  <a:lnTo>
                    <a:pt x="15998" y="5080"/>
                  </a:lnTo>
                  <a:lnTo>
                    <a:pt x="14955" y="5572"/>
                  </a:lnTo>
                  <a:lnTo>
                    <a:pt x="14633" y="5288"/>
                  </a:lnTo>
                  <a:lnTo>
                    <a:pt x="14330" y="5061"/>
                  </a:lnTo>
                  <a:lnTo>
                    <a:pt x="14007" y="4814"/>
                  </a:lnTo>
                  <a:lnTo>
                    <a:pt x="13837" y="4720"/>
                  </a:lnTo>
                  <a:lnTo>
                    <a:pt x="13666" y="4625"/>
                  </a:lnTo>
                  <a:lnTo>
                    <a:pt x="13496" y="4549"/>
                  </a:lnTo>
                  <a:lnTo>
                    <a:pt x="13325" y="4473"/>
                  </a:lnTo>
                  <a:lnTo>
                    <a:pt x="13192" y="4454"/>
                  </a:lnTo>
                  <a:lnTo>
                    <a:pt x="13079" y="4473"/>
                  </a:lnTo>
                  <a:lnTo>
                    <a:pt x="12946" y="4492"/>
                  </a:lnTo>
                  <a:lnTo>
                    <a:pt x="12681" y="4587"/>
                  </a:lnTo>
                  <a:lnTo>
                    <a:pt x="12131" y="2938"/>
                  </a:lnTo>
                  <a:lnTo>
                    <a:pt x="12093" y="2748"/>
                  </a:lnTo>
                  <a:lnTo>
                    <a:pt x="12055" y="2521"/>
                  </a:lnTo>
                  <a:lnTo>
                    <a:pt x="12396" y="2635"/>
                  </a:lnTo>
                  <a:lnTo>
                    <a:pt x="12643" y="2710"/>
                  </a:lnTo>
                  <a:lnTo>
                    <a:pt x="12927" y="2805"/>
                  </a:lnTo>
                  <a:lnTo>
                    <a:pt x="13192" y="2862"/>
                  </a:lnTo>
                  <a:lnTo>
                    <a:pt x="13458" y="2919"/>
                  </a:lnTo>
                  <a:lnTo>
                    <a:pt x="13742" y="2976"/>
                  </a:lnTo>
                  <a:lnTo>
                    <a:pt x="14311" y="3033"/>
                  </a:lnTo>
                  <a:lnTo>
                    <a:pt x="14860" y="3052"/>
                  </a:lnTo>
                  <a:lnTo>
                    <a:pt x="15107" y="3052"/>
                  </a:lnTo>
                  <a:lnTo>
                    <a:pt x="15372" y="3033"/>
                  </a:lnTo>
                  <a:lnTo>
                    <a:pt x="15694" y="3014"/>
                  </a:lnTo>
                  <a:lnTo>
                    <a:pt x="16073" y="2957"/>
                  </a:lnTo>
                  <a:lnTo>
                    <a:pt x="16471" y="2881"/>
                  </a:lnTo>
                  <a:lnTo>
                    <a:pt x="16869" y="2805"/>
                  </a:lnTo>
                  <a:lnTo>
                    <a:pt x="17248" y="2673"/>
                  </a:lnTo>
                  <a:lnTo>
                    <a:pt x="17419" y="2597"/>
                  </a:lnTo>
                  <a:lnTo>
                    <a:pt x="17609" y="2521"/>
                  </a:lnTo>
                  <a:lnTo>
                    <a:pt x="17760" y="2426"/>
                  </a:lnTo>
                  <a:lnTo>
                    <a:pt x="17912" y="2331"/>
                  </a:lnTo>
                  <a:close/>
                  <a:moveTo>
                    <a:pt x="19314" y="5137"/>
                  </a:moveTo>
                  <a:lnTo>
                    <a:pt x="19333" y="5250"/>
                  </a:lnTo>
                  <a:lnTo>
                    <a:pt x="19333" y="5383"/>
                  </a:lnTo>
                  <a:lnTo>
                    <a:pt x="19314" y="5516"/>
                  </a:lnTo>
                  <a:lnTo>
                    <a:pt x="19276" y="5648"/>
                  </a:lnTo>
                  <a:lnTo>
                    <a:pt x="19258" y="5705"/>
                  </a:lnTo>
                  <a:lnTo>
                    <a:pt x="19276" y="5743"/>
                  </a:lnTo>
                  <a:lnTo>
                    <a:pt x="19295" y="5781"/>
                  </a:lnTo>
                  <a:lnTo>
                    <a:pt x="19333" y="5819"/>
                  </a:lnTo>
                  <a:lnTo>
                    <a:pt x="19030" y="5819"/>
                  </a:lnTo>
                  <a:lnTo>
                    <a:pt x="18120" y="5838"/>
                  </a:lnTo>
                  <a:lnTo>
                    <a:pt x="17665" y="5857"/>
                  </a:lnTo>
                  <a:lnTo>
                    <a:pt x="17192" y="5895"/>
                  </a:lnTo>
                  <a:lnTo>
                    <a:pt x="17192" y="5895"/>
                  </a:lnTo>
                  <a:lnTo>
                    <a:pt x="17722" y="5686"/>
                  </a:lnTo>
                  <a:lnTo>
                    <a:pt x="18253" y="5497"/>
                  </a:lnTo>
                  <a:lnTo>
                    <a:pt x="18784" y="5307"/>
                  </a:lnTo>
                  <a:lnTo>
                    <a:pt x="19314" y="5137"/>
                  </a:lnTo>
                  <a:close/>
                  <a:moveTo>
                    <a:pt x="18878" y="4625"/>
                  </a:moveTo>
                  <a:lnTo>
                    <a:pt x="19030" y="4663"/>
                  </a:lnTo>
                  <a:lnTo>
                    <a:pt x="19144" y="4720"/>
                  </a:lnTo>
                  <a:lnTo>
                    <a:pt x="19239" y="4795"/>
                  </a:lnTo>
                  <a:lnTo>
                    <a:pt x="18310" y="5118"/>
                  </a:lnTo>
                  <a:lnTo>
                    <a:pt x="17400" y="5459"/>
                  </a:lnTo>
                  <a:lnTo>
                    <a:pt x="16490" y="5819"/>
                  </a:lnTo>
                  <a:lnTo>
                    <a:pt x="15618" y="6236"/>
                  </a:lnTo>
                  <a:lnTo>
                    <a:pt x="15429" y="6027"/>
                  </a:lnTo>
                  <a:lnTo>
                    <a:pt x="15220" y="5800"/>
                  </a:lnTo>
                  <a:lnTo>
                    <a:pt x="15637" y="5610"/>
                  </a:lnTo>
                  <a:lnTo>
                    <a:pt x="16206" y="5364"/>
                  </a:lnTo>
                  <a:lnTo>
                    <a:pt x="16850" y="5099"/>
                  </a:lnTo>
                  <a:lnTo>
                    <a:pt x="17192" y="4966"/>
                  </a:lnTo>
                  <a:lnTo>
                    <a:pt x="17533" y="4852"/>
                  </a:lnTo>
                  <a:lnTo>
                    <a:pt x="17609" y="4852"/>
                  </a:lnTo>
                  <a:lnTo>
                    <a:pt x="17646" y="4814"/>
                  </a:lnTo>
                  <a:lnTo>
                    <a:pt x="17950" y="4738"/>
                  </a:lnTo>
                  <a:lnTo>
                    <a:pt x="18215" y="4682"/>
                  </a:lnTo>
                  <a:lnTo>
                    <a:pt x="18480" y="4625"/>
                  </a:lnTo>
                  <a:close/>
                  <a:moveTo>
                    <a:pt x="10368" y="3923"/>
                  </a:moveTo>
                  <a:lnTo>
                    <a:pt x="10539" y="3980"/>
                  </a:lnTo>
                  <a:lnTo>
                    <a:pt x="10691" y="4056"/>
                  </a:lnTo>
                  <a:lnTo>
                    <a:pt x="10804" y="4132"/>
                  </a:lnTo>
                  <a:lnTo>
                    <a:pt x="10880" y="4208"/>
                  </a:lnTo>
                  <a:lnTo>
                    <a:pt x="10918" y="4284"/>
                  </a:lnTo>
                  <a:lnTo>
                    <a:pt x="10918" y="4340"/>
                  </a:lnTo>
                  <a:lnTo>
                    <a:pt x="10899" y="4397"/>
                  </a:lnTo>
                  <a:lnTo>
                    <a:pt x="10842" y="4454"/>
                  </a:lnTo>
                  <a:lnTo>
                    <a:pt x="10766" y="4511"/>
                  </a:lnTo>
                  <a:lnTo>
                    <a:pt x="10577" y="4606"/>
                  </a:lnTo>
                  <a:lnTo>
                    <a:pt x="10349" y="4682"/>
                  </a:lnTo>
                  <a:lnTo>
                    <a:pt x="9932" y="4795"/>
                  </a:lnTo>
                  <a:lnTo>
                    <a:pt x="9080" y="5004"/>
                  </a:lnTo>
                  <a:lnTo>
                    <a:pt x="8227" y="5174"/>
                  </a:lnTo>
                  <a:lnTo>
                    <a:pt x="6502" y="5497"/>
                  </a:lnTo>
                  <a:lnTo>
                    <a:pt x="6142" y="5591"/>
                  </a:lnTo>
                  <a:lnTo>
                    <a:pt x="5820" y="5686"/>
                  </a:lnTo>
                  <a:lnTo>
                    <a:pt x="5497" y="5819"/>
                  </a:lnTo>
                  <a:lnTo>
                    <a:pt x="5175" y="5970"/>
                  </a:lnTo>
                  <a:lnTo>
                    <a:pt x="4872" y="6160"/>
                  </a:lnTo>
                  <a:lnTo>
                    <a:pt x="4644" y="6293"/>
                  </a:lnTo>
                  <a:lnTo>
                    <a:pt x="4550" y="6331"/>
                  </a:lnTo>
                  <a:lnTo>
                    <a:pt x="4436" y="6350"/>
                  </a:lnTo>
                  <a:lnTo>
                    <a:pt x="4417" y="6331"/>
                  </a:lnTo>
                  <a:lnTo>
                    <a:pt x="4360" y="6331"/>
                  </a:lnTo>
                  <a:lnTo>
                    <a:pt x="4303" y="6293"/>
                  </a:lnTo>
                  <a:lnTo>
                    <a:pt x="4284" y="6255"/>
                  </a:lnTo>
                  <a:lnTo>
                    <a:pt x="4246" y="6198"/>
                  </a:lnTo>
                  <a:lnTo>
                    <a:pt x="4190" y="6065"/>
                  </a:lnTo>
                  <a:lnTo>
                    <a:pt x="4133" y="5933"/>
                  </a:lnTo>
                  <a:lnTo>
                    <a:pt x="3962" y="5686"/>
                  </a:lnTo>
                  <a:lnTo>
                    <a:pt x="3943" y="5648"/>
                  </a:lnTo>
                  <a:lnTo>
                    <a:pt x="3905" y="5629"/>
                  </a:lnTo>
                  <a:lnTo>
                    <a:pt x="3829" y="5610"/>
                  </a:lnTo>
                  <a:lnTo>
                    <a:pt x="3810" y="5610"/>
                  </a:lnTo>
                  <a:lnTo>
                    <a:pt x="4133" y="5421"/>
                  </a:lnTo>
                  <a:lnTo>
                    <a:pt x="4474" y="5231"/>
                  </a:lnTo>
                  <a:lnTo>
                    <a:pt x="4474" y="5307"/>
                  </a:lnTo>
                  <a:lnTo>
                    <a:pt x="4493" y="5364"/>
                  </a:lnTo>
                  <a:lnTo>
                    <a:pt x="4550" y="5421"/>
                  </a:lnTo>
                  <a:lnTo>
                    <a:pt x="4625" y="5440"/>
                  </a:lnTo>
                  <a:lnTo>
                    <a:pt x="4663" y="5421"/>
                  </a:lnTo>
                  <a:lnTo>
                    <a:pt x="5592" y="5212"/>
                  </a:lnTo>
                  <a:lnTo>
                    <a:pt x="6502" y="4985"/>
                  </a:lnTo>
                  <a:lnTo>
                    <a:pt x="7412" y="4738"/>
                  </a:lnTo>
                  <a:lnTo>
                    <a:pt x="8321" y="4473"/>
                  </a:lnTo>
                  <a:lnTo>
                    <a:pt x="8719" y="4322"/>
                  </a:lnTo>
                  <a:lnTo>
                    <a:pt x="9212" y="4132"/>
                  </a:lnTo>
                  <a:lnTo>
                    <a:pt x="9459" y="4056"/>
                  </a:lnTo>
                  <a:lnTo>
                    <a:pt x="9705" y="3980"/>
                  </a:lnTo>
                  <a:lnTo>
                    <a:pt x="9951" y="3923"/>
                  </a:lnTo>
                  <a:close/>
                  <a:moveTo>
                    <a:pt x="19921" y="6141"/>
                  </a:moveTo>
                  <a:lnTo>
                    <a:pt x="19921" y="6842"/>
                  </a:lnTo>
                  <a:lnTo>
                    <a:pt x="19352" y="6842"/>
                  </a:lnTo>
                  <a:lnTo>
                    <a:pt x="18954" y="6899"/>
                  </a:lnTo>
                  <a:lnTo>
                    <a:pt x="18556" y="6956"/>
                  </a:lnTo>
                  <a:lnTo>
                    <a:pt x="18158" y="7032"/>
                  </a:lnTo>
                  <a:lnTo>
                    <a:pt x="17362" y="7184"/>
                  </a:lnTo>
                  <a:lnTo>
                    <a:pt x="16964" y="7240"/>
                  </a:lnTo>
                  <a:lnTo>
                    <a:pt x="16566" y="7297"/>
                  </a:lnTo>
                  <a:lnTo>
                    <a:pt x="16509" y="7297"/>
                  </a:lnTo>
                  <a:lnTo>
                    <a:pt x="16471" y="7316"/>
                  </a:lnTo>
                  <a:lnTo>
                    <a:pt x="16433" y="7392"/>
                  </a:lnTo>
                  <a:lnTo>
                    <a:pt x="16130" y="6937"/>
                  </a:lnTo>
                  <a:lnTo>
                    <a:pt x="15827" y="6501"/>
                  </a:lnTo>
                  <a:lnTo>
                    <a:pt x="16035" y="6406"/>
                  </a:lnTo>
                  <a:lnTo>
                    <a:pt x="16111" y="6406"/>
                  </a:lnTo>
                  <a:lnTo>
                    <a:pt x="16452" y="6331"/>
                  </a:lnTo>
                  <a:lnTo>
                    <a:pt x="16813" y="6274"/>
                  </a:lnTo>
                  <a:lnTo>
                    <a:pt x="17154" y="6217"/>
                  </a:lnTo>
                  <a:lnTo>
                    <a:pt x="17514" y="6198"/>
                  </a:lnTo>
                  <a:lnTo>
                    <a:pt x="18253" y="6160"/>
                  </a:lnTo>
                  <a:lnTo>
                    <a:pt x="18973" y="6141"/>
                  </a:lnTo>
                  <a:close/>
                  <a:moveTo>
                    <a:pt x="11259" y="5099"/>
                  </a:moveTo>
                  <a:lnTo>
                    <a:pt x="11430" y="5231"/>
                  </a:lnTo>
                  <a:lnTo>
                    <a:pt x="11619" y="5345"/>
                  </a:lnTo>
                  <a:lnTo>
                    <a:pt x="11828" y="5440"/>
                  </a:lnTo>
                  <a:lnTo>
                    <a:pt x="12055" y="5516"/>
                  </a:lnTo>
                  <a:lnTo>
                    <a:pt x="12510" y="5648"/>
                  </a:lnTo>
                  <a:lnTo>
                    <a:pt x="12719" y="5724"/>
                  </a:lnTo>
                  <a:lnTo>
                    <a:pt x="12908" y="5800"/>
                  </a:lnTo>
                  <a:lnTo>
                    <a:pt x="13211" y="5952"/>
                  </a:lnTo>
                  <a:lnTo>
                    <a:pt x="13496" y="6103"/>
                  </a:lnTo>
                  <a:lnTo>
                    <a:pt x="13780" y="6274"/>
                  </a:lnTo>
                  <a:lnTo>
                    <a:pt x="14045" y="6463"/>
                  </a:lnTo>
                  <a:lnTo>
                    <a:pt x="14311" y="6672"/>
                  </a:lnTo>
                  <a:lnTo>
                    <a:pt x="14557" y="6880"/>
                  </a:lnTo>
                  <a:lnTo>
                    <a:pt x="14785" y="7127"/>
                  </a:lnTo>
                  <a:lnTo>
                    <a:pt x="15012" y="7354"/>
                  </a:lnTo>
                  <a:lnTo>
                    <a:pt x="14709" y="7411"/>
                  </a:lnTo>
                  <a:lnTo>
                    <a:pt x="14405" y="7468"/>
                  </a:lnTo>
                  <a:lnTo>
                    <a:pt x="14121" y="7563"/>
                  </a:lnTo>
                  <a:lnTo>
                    <a:pt x="13837" y="7657"/>
                  </a:lnTo>
                  <a:lnTo>
                    <a:pt x="13799" y="7695"/>
                  </a:lnTo>
                  <a:lnTo>
                    <a:pt x="13761" y="7714"/>
                  </a:lnTo>
                  <a:lnTo>
                    <a:pt x="13534" y="7506"/>
                  </a:lnTo>
                  <a:lnTo>
                    <a:pt x="13249" y="7316"/>
                  </a:lnTo>
                  <a:lnTo>
                    <a:pt x="12965" y="7146"/>
                  </a:lnTo>
                  <a:lnTo>
                    <a:pt x="12662" y="6994"/>
                  </a:lnTo>
                  <a:lnTo>
                    <a:pt x="12358" y="6861"/>
                  </a:lnTo>
                  <a:lnTo>
                    <a:pt x="12036" y="6748"/>
                  </a:lnTo>
                  <a:lnTo>
                    <a:pt x="11430" y="6539"/>
                  </a:lnTo>
                  <a:lnTo>
                    <a:pt x="11127" y="6463"/>
                  </a:lnTo>
                  <a:lnTo>
                    <a:pt x="10823" y="6368"/>
                  </a:lnTo>
                  <a:lnTo>
                    <a:pt x="10501" y="6312"/>
                  </a:lnTo>
                  <a:lnTo>
                    <a:pt x="10198" y="6255"/>
                  </a:lnTo>
                  <a:lnTo>
                    <a:pt x="9876" y="6217"/>
                  </a:lnTo>
                  <a:lnTo>
                    <a:pt x="9553" y="6179"/>
                  </a:lnTo>
                  <a:lnTo>
                    <a:pt x="9250" y="6179"/>
                  </a:lnTo>
                  <a:lnTo>
                    <a:pt x="8928" y="6160"/>
                  </a:lnTo>
                  <a:lnTo>
                    <a:pt x="8833" y="6160"/>
                  </a:lnTo>
                  <a:lnTo>
                    <a:pt x="9023" y="6122"/>
                  </a:lnTo>
                  <a:lnTo>
                    <a:pt x="9686" y="6027"/>
                  </a:lnTo>
                  <a:lnTo>
                    <a:pt x="10027" y="5970"/>
                  </a:lnTo>
                  <a:lnTo>
                    <a:pt x="10330" y="5895"/>
                  </a:lnTo>
                  <a:lnTo>
                    <a:pt x="10482" y="5838"/>
                  </a:lnTo>
                  <a:lnTo>
                    <a:pt x="10634" y="5781"/>
                  </a:lnTo>
                  <a:lnTo>
                    <a:pt x="10766" y="5705"/>
                  </a:lnTo>
                  <a:lnTo>
                    <a:pt x="10880" y="5610"/>
                  </a:lnTo>
                  <a:lnTo>
                    <a:pt x="10994" y="5516"/>
                  </a:lnTo>
                  <a:lnTo>
                    <a:pt x="11108" y="5402"/>
                  </a:lnTo>
                  <a:lnTo>
                    <a:pt x="11183" y="5250"/>
                  </a:lnTo>
                  <a:lnTo>
                    <a:pt x="11259" y="5099"/>
                  </a:lnTo>
                  <a:close/>
                  <a:moveTo>
                    <a:pt x="5289" y="3905"/>
                  </a:moveTo>
                  <a:lnTo>
                    <a:pt x="5346" y="3942"/>
                  </a:lnTo>
                  <a:lnTo>
                    <a:pt x="5403" y="3961"/>
                  </a:lnTo>
                  <a:lnTo>
                    <a:pt x="5440" y="4018"/>
                  </a:lnTo>
                  <a:lnTo>
                    <a:pt x="5516" y="4132"/>
                  </a:lnTo>
                  <a:lnTo>
                    <a:pt x="5554" y="4284"/>
                  </a:lnTo>
                  <a:lnTo>
                    <a:pt x="5592" y="4454"/>
                  </a:lnTo>
                  <a:lnTo>
                    <a:pt x="5611" y="4606"/>
                  </a:lnTo>
                  <a:lnTo>
                    <a:pt x="5630" y="4871"/>
                  </a:lnTo>
                  <a:lnTo>
                    <a:pt x="4815" y="5061"/>
                  </a:lnTo>
                  <a:lnTo>
                    <a:pt x="4967" y="4985"/>
                  </a:lnTo>
                  <a:lnTo>
                    <a:pt x="5024" y="4947"/>
                  </a:lnTo>
                  <a:lnTo>
                    <a:pt x="5042" y="4890"/>
                  </a:lnTo>
                  <a:lnTo>
                    <a:pt x="5061" y="4852"/>
                  </a:lnTo>
                  <a:lnTo>
                    <a:pt x="5042" y="4795"/>
                  </a:lnTo>
                  <a:lnTo>
                    <a:pt x="5024" y="4757"/>
                  </a:lnTo>
                  <a:lnTo>
                    <a:pt x="4986" y="4720"/>
                  </a:lnTo>
                  <a:lnTo>
                    <a:pt x="4929" y="4682"/>
                  </a:lnTo>
                  <a:lnTo>
                    <a:pt x="4872" y="4682"/>
                  </a:lnTo>
                  <a:lnTo>
                    <a:pt x="4796" y="4701"/>
                  </a:lnTo>
                  <a:lnTo>
                    <a:pt x="4474" y="4852"/>
                  </a:lnTo>
                  <a:lnTo>
                    <a:pt x="4171" y="5023"/>
                  </a:lnTo>
                  <a:lnTo>
                    <a:pt x="3848" y="5193"/>
                  </a:lnTo>
                  <a:lnTo>
                    <a:pt x="3545" y="5383"/>
                  </a:lnTo>
                  <a:lnTo>
                    <a:pt x="3261" y="5591"/>
                  </a:lnTo>
                  <a:lnTo>
                    <a:pt x="2977" y="5800"/>
                  </a:lnTo>
                  <a:lnTo>
                    <a:pt x="2692" y="6027"/>
                  </a:lnTo>
                  <a:lnTo>
                    <a:pt x="2427" y="6255"/>
                  </a:lnTo>
                  <a:lnTo>
                    <a:pt x="2180" y="6482"/>
                  </a:lnTo>
                  <a:lnTo>
                    <a:pt x="1953" y="6729"/>
                  </a:lnTo>
                  <a:lnTo>
                    <a:pt x="1745" y="6975"/>
                  </a:lnTo>
                  <a:lnTo>
                    <a:pt x="1536" y="7240"/>
                  </a:lnTo>
                  <a:lnTo>
                    <a:pt x="1441" y="7373"/>
                  </a:lnTo>
                  <a:lnTo>
                    <a:pt x="1347" y="7525"/>
                  </a:lnTo>
                  <a:lnTo>
                    <a:pt x="1271" y="7600"/>
                  </a:lnTo>
                  <a:lnTo>
                    <a:pt x="1214" y="7657"/>
                  </a:lnTo>
                  <a:lnTo>
                    <a:pt x="1138" y="7714"/>
                  </a:lnTo>
                  <a:lnTo>
                    <a:pt x="1062" y="7733"/>
                  </a:lnTo>
                  <a:lnTo>
                    <a:pt x="1005" y="7714"/>
                  </a:lnTo>
                  <a:lnTo>
                    <a:pt x="361" y="7563"/>
                  </a:lnTo>
                  <a:lnTo>
                    <a:pt x="437" y="7373"/>
                  </a:lnTo>
                  <a:lnTo>
                    <a:pt x="532" y="7184"/>
                  </a:lnTo>
                  <a:lnTo>
                    <a:pt x="626" y="7013"/>
                  </a:lnTo>
                  <a:lnTo>
                    <a:pt x="759" y="6842"/>
                  </a:lnTo>
                  <a:lnTo>
                    <a:pt x="911" y="6672"/>
                  </a:lnTo>
                  <a:lnTo>
                    <a:pt x="1062" y="6520"/>
                  </a:lnTo>
                  <a:lnTo>
                    <a:pt x="1384" y="6236"/>
                  </a:lnTo>
                  <a:lnTo>
                    <a:pt x="1745" y="5970"/>
                  </a:lnTo>
                  <a:lnTo>
                    <a:pt x="2124" y="5705"/>
                  </a:lnTo>
                  <a:lnTo>
                    <a:pt x="2806" y="5250"/>
                  </a:lnTo>
                  <a:lnTo>
                    <a:pt x="3412" y="4833"/>
                  </a:lnTo>
                  <a:lnTo>
                    <a:pt x="4057" y="4435"/>
                  </a:lnTo>
                  <a:lnTo>
                    <a:pt x="4284" y="4284"/>
                  </a:lnTo>
                  <a:lnTo>
                    <a:pt x="4531" y="4170"/>
                  </a:lnTo>
                  <a:lnTo>
                    <a:pt x="4777" y="4056"/>
                  </a:lnTo>
                  <a:lnTo>
                    <a:pt x="5024" y="3942"/>
                  </a:lnTo>
                  <a:lnTo>
                    <a:pt x="5118" y="3905"/>
                  </a:lnTo>
                  <a:close/>
                  <a:moveTo>
                    <a:pt x="7033" y="6937"/>
                  </a:moveTo>
                  <a:lnTo>
                    <a:pt x="7829" y="7070"/>
                  </a:lnTo>
                  <a:lnTo>
                    <a:pt x="8606" y="7240"/>
                  </a:lnTo>
                  <a:lnTo>
                    <a:pt x="9383" y="7430"/>
                  </a:lnTo>
                  <a:lnTo>
                    <a:pt x="10141" y="7657"/>
                  </a:lnTo>
                  <a:lnTo>
                    <a:pt x="9932" y="7733"/>
                  </a:lnTo>
                  <a:lnTo>
                    <a:pt x="9743" y="7809"/>
                  </a:lnTo>
                  <a:lnTo>
                    <a:pt x="9610" y="7847"/>
                  </a:lnTo>
                  <a:lnTo>
                    <a:pt x="9553" y="7809"/>
                  </a:lnTo>
                  <a:lnTo>
                    <a:pt x="9440" y="7809"/>
                  </a:lnTo>
                  <a:lnTo>
                    <a:pt x="9402" y="7828"/>
                  </a:lnTo>
                  <a:lnTo>
                    <a:pt x="9345" y="7771"/>
                  </a:lnTo>
                  <a:lnTo>
                    <a:pt x="9307" y="7733"/>
                  </a:lnTo>
                  <a:lnTo>
                    <a:pt x="9250" y="7733"/>
                  </a:lnTo>
                  <a:lnTo>
                    <a:pt x="9174" y="7752"/>
                  </a:lnTo>
                  <a:lnTo>
                    <a:pt x="9136" y="7714"/>
                  </a:lnTo>
                  <a:lnTo>
                    <a:pt x="9080" y="7714"/>
                  </a:lnTo>
                  <a:lnTo>
                    <a:pt x="8795" y="7676"/>
                  </a:lnTo>
                  <a:lnTo>
                    <a:pt x="8549" y="7676"/>
                  </a:lnTo>
                  <a:lnTo>
                    <a:pt x="8302" y="7695"/>
                  </a:lnTo>
                  <a:lnTo>
                    <a:pt x="8246" y="7657"/>
                  </a:lnTo>
                  <a:lnTo>
                    <a:pt x="8170" y="7657"/>
                  </a:lnTo>
                  <a:lnTo>
                    <a:pt x="7393" y="7790"/>
                  </a:lnTo>
                  <a:lnTo>
                    <a:pt x="6635" y="7942"/>
                  </a:lnTo>
                  <a:lnTo>
                    <a:pt x="6616" y="7923"/>
                  </a:lnTo>
                  <a:lnTo>
                    <a:pt x="6521" y="7885"/>
                  </a:lnTo>
                  <a:lnTo>
                    <a:pt x="5933" y="7885"/>
                  </a:lnTo>
                  <a:lnTo>
                    <a:pt x="6976" y="6994"/>
                  </a:lnTo>
                  <a:lnTo>
                    <a:pt x="7033" y="6937"/>
                  </a:lnTo>
                  <a:close/>
                  <a:moveTo>
                    <a:pt x="19921" y="7165"/>
                  </a:moveTo>
                  <a:lnTo>
                    <a:pt x="19883" y="7354"/>
                  </a:lnTo>
                  <a:lnTo>
                    <a:pt x="19845" y="7430"/>
                  </a:lnTo>
                  <a:lnTo>
                    <a:pt x="19807" y="7506"/>
                  </a:lnTo>
                  <a:lnTo>
                    <a:pt x="19750" y="7544"/>
                  </a:lnTo>
                  <a:lnTo>
                    <a:pt x="19675" y="7582"/>
                  </a:lnTo>
                  <a:lnTo>
                    <a:pt x="19580" y="7619"/>
                  </a:lnTo>
                  <a:lnTo>
                    <a:pt x="19447" y="7638"/>
                  </a:lnTo>
                  <a:lnTo>
                    <a:pt x="19087" y="7695"/>
                  </a:lnTo>
                  <a:lnTo>
                    <a:pt x="18708" y="7771"/>
                  </a:lnTo>
                  <a:lnTo>
                    <a:pt x="16869" y="8150"/>
                  </a:lnTo>
                  <a:lnTo>
                    <a:pt x="16566" y="7619"/>
                  </a:lnTo>
                  <a:lnTo>
                    <a:pt x="16964" y="7582"/>
                  </a:lnTo>
                  <a:lnTo>
                    <a:pt x="17362" y="7506"/>
                  </a:lnTo>
                  <a:lnTo>
                    <a:pt x="18158" y="7354"/>
                  </a:lnTo>
                  <a:lnTo>
                    <a:pt x="18556" y="7278"/>
                  </a:lnTo>
                  <a:lnTo>
                    <a:pt x="18973" y="7221"/>
                  </a:lnTo>
                  <a:lnTo>
                    <a:pt x="19371" y="7184"/>
                  </a:lnTo>
                  <a:lnTo>
                    <a:pt x="19769" y="7165"/>
                  </a:lnTo>
                  <a:close/>
                  <a:moveTo>
                    <a:pt x="6578" y="6918"/>
                  </a:moveTo>
                  <a:lnTo>
                    <a:pt x="5649" y="7695"/>
                  </a:lnTo>
                  <a:lnTo>
                    <a:pt x="5611" y="7733"/>
                  </a:lnTo>
                  <a:lnTo>
                    <a:pt x="5592" y="7771"/>
                  </a:lnTo>
                  <a:lnTo>
                    <a:pt x="5592" y="7847"/>
                  </a:lnTo>
                  <a:lnTo>
                    <a:pt x="4398" y="8169"/>
                  </a:lnTo>
                  <a:lnTo>
                    <a:pt x="4493" y="8055"/>
                  </a:lnTo>
                  <a:lnTo>
                    <a:pt x="4607" y="7942"/>
                  </a:lnTo>
                  <a:lnTo>
                    <a:pt x="4834" y="7733"/>
                  </a:lnTo>
                  <a:lnTo>
                    <a:pt x="5099" y="7563"/>
                  </a:lnTo>
                  <a:lnTo>
                    <a:pt x="5384" y="7392"/>
                  </a:lnTo>
                  <a:lnTo>
                    <a:pt x="5687" y="7259"/>
                  </a:lnTo>
                  <a:lnTo>
                    <a:pt x="5990" y="7127"/>
                  </a:lnTo>
                  <a:lnTo>
                    <a:pt x="6578" y="6918"/>
                  </a:lnTo>
                  <a:close/>
                  <a:moveTo>
                    <a:pt x="3678" y="5705"/>
                  </a:moveTo>
                  <a:lnTo>
                    <a:pt x="3659" y="5781"/>
                  </a:lnTo>
                  <a:lnTo>
                    <a:pt x="3678" y="5857"/>
                  </a:lnTo>
                  <a:lnTo>
                    <a:pt x="3735" y="5952"/>
                  </a:lnTo>
                  <a:lnTo>
                    <a:pt x="3792" y="6084"/>
                  </a:lnTo>
                  <a:lnTo>
                    <a:pt x="3905" y="6350"/>
                  </a:lnTo>
                  <a:lnTo>
                    <a:pt x="3735" y="6425"/>
                  </a:lnTo>
                  <a:lnTo>
                    <a:pt x="3583" y="6520"/>
                  </a:lnTo>
                  <a:lnTo>
                    <a:pt x="3450" y="6634"/>
                  </a:lnTo>
                  <a:lnTo>
                    <a:pt x="3318" y="6748"/>
                  </a:lnTo>
                  <a:lnTo>
                    <a:pt x="3052" y="7032"/>
                  </a:lnTo>
                  <a:lnTo>
                    <a:pt x="2825" y="7278"/>
                  </a:lnTo>
                  <a:lnTo>
                    <a:pt x="2560" y="7563"/>
                  </a:lnTo>
                  <a:lnTo>
                    <a:pt x="2332" y="7866"/>
                  </a:lnTo>
                  <a:lnTo>
                    <a:pt x="1858" y="8472"/>
                  </a:lnTo>
                  <a:lnTo>
                    <a:pt x="1839" y="8321"/>
                  </a:lnTo>
                  <a:lnTo>
                    <a:pt x="1782" y="8169"/>
                  </a:lnTo>
                  <a:lnTo>
                    <a:pt x="1707" y="7999"/>
                  </a:lnTo>
                  <a:lnTo>
                    <a:pt x="1631" y="7866"/>
                  </a:lnTo>
                  <a:lnTo>
                    <a:pt x="1593" y="7809"/>
                  </a:lnTo>
                  <a:lnTo>
                    <a:pt x="1536" y="7790"/>
                  </a:lnTo>
                  <a:lnTo>
                    <a:pt x="1764" y="7487"/>
                  </a:lnTo>
                  <a:lnTo>
                    <a:pt x="2010" y="7202"/>
                  </a:lnTo>
                  <a:lnTo>
                    <a:pt x="2256" y="6918"/>
                  </a:lnTo>
                  <a:lnTo>
                    <a:pt x="2522" y="6653"/>
                  </a:lnTo>
                  <a:lnTo>
                    <a:pt x="2787" y="6406"/>
                  </a:lnTo>
                  <a:lnTo>
                    <a:pt x="3071" y="6160"/>
                  </a:lnTo>
                  <a:lnTo>
                    <a:pt x="3375" y="5933"/>
                  </a:lnTo>
                  <a:lnTo>
                    <a:pt x="3678" y="5705"/>
                  </a:lnTo>
                  <a:close/>
                  <a:moveTo>
                    <a:pt x="15088" y="7695"/>
                  </a:moveTo>
                  <a:lnTo>
                    <a:pt x="15069" y="7885"/>
                  </a:lnTo>
                  <a:lnTo>
                    <a:pt x="15031" y="8074"/>
                  </a:lnTo>
                  <a:lnTo>
                    <a:pt x="14993" y="8264"/>
                  </a:lnTo>
                  <a:lnTo>
                    <a:pt x="14936" y="8434"/>
                  </a:lnTo>
                  <a:lnTo>
                    <a:pt x="14159" y="8586"/>
                  </a:lnTo>
                  <a:lnTo>
                    <a:pt x="14159" y="8586"/>
                  </a:lnTo>
                  <a:lnTo>
                    <a:pt x="14197" y="8548"/>
                  </a:lnTo>
                  <a:lnTo>
                    <a:pt x="14216" y="8491"/>
                  </a:lnTo>
                  <a:lnTo>
                    <a:pt x="14235" y="8453"/>
                  </a:lnTo>
                  <a:lnTo>
                    <a:pt x="14235" y="8397"/>
                  </a:lnTo>
                  <a:lnTo>
                    <a:pt x="14121" y="8169"/>
                  </a:lnTo>
                  <a:lnTo>
                    <a:pt x="13970" y="7961"/>
                  </a:lnTo>
                  <a:lnTo>
                    <a:pt x="13988" y="7961"/>
                  </a:lnTo>
                  <a:lnTo>
                    <a:pt x="14273" y="7847"/>
                  </a:lnTo>
                  <a:lnTo>
                    <a:pt x="14538" y="7771"/>
                  </a:lnTo>
                  <a:lnTo>
                    <a:pt x="14803" y="7714"/>
                  </a:lnTo>
                  <a:lnTo>
                    <a:pt x="15088" y="7695"/>
                  </a:lnTo>
                  <a:close/>
                  <a:moveTo>
                    <a:pt x="7506" y="8112"/>
                  </a:moveTo>
                  <a:lnTo>
                    <a:pt x="7431" y="8169"/>
                  </a:lnTo>
                  <a:lnTo>
                    <a:pt x="7108" y="8415"/>
                  </a:lnTo>
                  <a:lnTo>
                    <a:pt x="6786" y="8624"/>
                  </a:lnTo>
                  <a:lnTo>
                    <a:pt x="6786" y="8453"/>
                  </a:lnTo>
                  <a:lnTo>
                    <a:pt x="6786" y="8264"/>
                  </a:lnTo>
                  <a:lnTo>
                    <a:pt x="7506" y="8112"/>
                  </a:lnTo>
                  <a:close/>
                  <a:moveTo>
                    <a:pt x="8833" y="6501"/>
                  </a:moveTo>
                  <a:lnTo>
                    <a:pt x="9402" y="6520"/>
                  </a:lnTo>
                  <a:lnTo>
                    <a:pt x="9970" y="6577"/>
                  </a:lnTo>
                  <a:lnTo>
                    <a:pt x="10520" y="6672"/>
                  </a:lnTo>
                  <a:lnTo>
                    <a:pt x="11089" y="6785"/>
                  </a:lnTo>
                  <a:lnTo>
                    <a:pt x="11373" y="6880"/>
                  </a:lnTo>
                  <a:lnTo>
                    <a:pt x="11790" y="7032"/>
                  </a:lnTo>
                  <a:lnTo>
                    <a:pt x="12302" y="7240"/>
                  </a:lnTo>
                  <a:lnTo>
                    <a:pt x="12813" y="7487"/>
                  </a:lnTo>
                  <a:lnTo>
                    <a:pt x="13060" y="7619"/>
                  </a:lnTo>
                  <a:lnTo>
                    <a:pt x="13287" y="7752"/>
                  </a:lnTo>
                  <a:lnTo>
                    <a:pt x="13458" y="7904"/>
                  </a:lnTo>
                  <a:lnTo>
                    <a:pt x="13609" y="8036"/>
                  </a:lnTo>
                  <a:lnTo>
                    <a:pt x="13666" y="8112"/>
                  </a:lnTo>
                  <a:lnTo>
                    <a:pt x="13704" y="8188"/>
                  </a:lnTo>
                  <a:lnTo>
                    <a:pt x="13723" y="8264"/>
                  </a:lnTo>
                  <a:lnTo>
                    <a:pt x="13742" y="8340"/>
                  </a:lnTo>
                  <a:lnTo>
                    <a:pt x="13723" y="8397"/>
                  </a:lnTo>
                  <a:lnTo>
                    <a:pt x="13704" y="8472"/>
                  </a:lnTo>
                  <a:lnTo>
                    <a:pt x="13647" y="8548"/>
                  </a:lnTo>
                  <a:lnTo>
                    <a:pt x="13590" y="8605"/>
                  </a:lnTo>
                  <a:lnTo>
                    <a:pt x="13553" y="8624"/>
                  </a:lnTo>
                  <a:lnTo>
                    <a:pt x="13496" y="8643"/>
                  </a:lnTo>
                  <a:lnTo>
                    <a:pt x="13477" y="8643"/>
                  </a:lnTo>
                  <a:lnTo>
                    <a:pt x="13458" y="8586"/>
                  </a:lnTo>
                  <a:lnTo>
                    <a:pt x="13439" y="8529"/>
                  </a:lnTo>
                  <a:lnTo>
                    <a:pt x="13401" y="8510"/>
                  </a:lnTo>
                  <a:lnTo>
                    <a:pt x="13344" y="8491"/>
                  </a:lnTo>
                  <a:lnTo>
                    <a:pt x="13287" y="8510"/>
                  </a:lnTo>
                  <a:lnTo>
                    <a:pt x="13173" y="8548"/>
                  </a:lnTo>
                  <a:lnTo>
                    <a:pt x="12832" y="8415"/>
                  </a:lnTo>
                  <a:lnTo>
                    <a:pt x="12510" y="8245"/>
                  </a:lnTo>
                  <a:lnTo>
                    <a:pt x="12055" y="7999"/>
                  </a:lnTo>
                  <a:lnTo>
                    <a:pt x="11354" y="7714"/>
                  </a:lnTo>
                  <a:lnTo>
                    <a:pt x="10634" y="7449"/>
                  </a:lnTo>
                  <a:lnTo>
                    <a:pt x="10198" y="7316"/>
                  </a:lnTo>
                  <a:lnTo>
                    <a:pt x="9743" y="7184"/>
                  </a:lnTo>
                  <a:lnTo>
                    <a:pt x="9307" y="7051"/>
                  </a:lnTo>
                  <a:lnTo>
                    <a:pt x="8852" y="6937"/>
                  </a:lnTo>
                  <a:lnTo>
                    <a:pt x="7942" y="6748"/>
                  </a:lnTo>
                  <a:lnTo>
                    <a:pt x="7033" y="6615"/>
                  </a:lnTo>
                  <a:lnTo>
                    <a:pt x="7203" y="6558"/>
                  </a:lnTo>
                  <a:lnTo>
                    <a:pt x="7260" y="6615"/>
                  </a:lnTo>
                  <a:lnTo>
                    <a:pt x="7336" y="6634"/>
                  </a:lnTo>
                  <a:lnTo>
                    <a:pt x="7374" y="6615"/>
                  </a:lnTo>
                  <a:lnTo>
                    <a:pt x="7734" y="6577"/>
                  </a:lnTo>
                  <a:lnTo>
                    <a:pt x="8113" y="6539"/>
                  </a:lnTo>
                  <a:lnTo>
                    <a:pt x="8473" y="6501"/>
                  </a:lnTo>
                  <a:close/>
                  <a:moveTo>
                    <a:pt x="13363" y="4852"/>
                  </a:moveTo>
                  <a:lnTo>
                    <a:pt x="13515" y="4909"/>
                  </a:lnTo>
                  <a:lnTo>
                    <a:pt x="13837" y="5118"/>
                  </a:lnTo>
                  <a:lnTo>
                    <a:pt x="14159" y="5345"/>
                  </a:lnTo>
                  <a:lnTo>
                    <a:pt x="14481" y="5591"/>
                  </a:lnTo>
                  <a:lnTo>
                    <a:pt x="14785" y="5838"/>
                  </a:lnTo>
                  <a:lnTo>
                    <a:pt x="14822" y="5876"/>
                  </a:lnTo>
                  <a:lnTo>
                    <a:pt x="14860" y="5895"/>
                  </a:lnTo>
                  <a:lnTo>
                    <a:pt x="15050" y="6065"/>
                  </a:lnTo>
                  <a:lnTo>
                    <a:pt x="15220" y="6217"/>
                  </a:lnTo>
                  <a:lnTo>
                    <a:pt x="15372" y="6387"/>
                  </a:lnTo>
                  <a:lnTo>
                    <a:pt x="15353" y="6463"/>
                  </a:lnTo>
                  <a:lnTo>
                    <a:pt x="15391" y="6539"/>
                  </a:lnTo>
                  <a:lnTo>
                    <a:pt x="15448" y="6596"/>
                  </a:lnTo>
                  <a:lnTo>
                    <a:pt x="15486" y="6615"/>
                  </a:lnTo>
                  <a:lnTo>
                    <a:pt x="15562" y="6615"/>
                  </a:lnTo>
                  <a:lnTo>
                    <a:pt x="15732" y="6842"/>
                  </a:lnTo>
                  <a:lnTo>
                    <a:pt x="15903" y="7089"/>
                  </a:lnTo>
                  <a:lnTo>
                    <a:pt x="16206" y="7582"/>
                  </a:lnTo>
                  <a:lnTo>
                    <a:pt x="16490" y="8112"/>
                  </a:lnTo>
                  <a:lnTo>
                    <a:pt x="16756" y="8624"/>
                  </a:lnTo>
                  <a:lnTo>
                    <a:pt x="16509" y="8643"/>
                  </a:lnTo>
                  <a:lnTo>
                    <a:pt x="16377" y="8624"/>
                  </a:lnTo>
                  <a:lnTo>
                    <a:pt x="16244" y="8586"/>
                  </a:lnTo>
                  <a:lnTo>
                    <a:pt x="16130" y="8491"/>
                  </a:lnTo>
                  <a:lnTo>
                    <a:pt x="16016" y="8359"/>
                  </a:lnTo>
                  <a:lnTo>
                    <a:pt x="15884" y="8207"/>
                  </a:lnTo>
                  <a:lnTo>
                    <a:pt x="15732" y="8055"/>
                  </a:lnTo>
                  <a:lnTo>
                    <a:pt x="15581" y="7923"/>
                  </a:lnTo>
                  <a:lnTo>
                    <a:pt x="15410" y="7809"/>
                  </a:lnTo>
                  <a:lnTo>
                    <a:pt x="15410" y="7657"/>
                  </a:lnTo>
                  <a:lnTo>
                    <a:pt x="15467" y="7619"/>
                  </a:lnTo>
                  <a:lnTo>
                    <a:pt x="15505" y="7563"/>
                  </a:lnTo>
                  <a:lnTo>
                    <a:pt x="15505" y="7487"/>
                  </a:lnTo>
                  <a:lnTo>
                    <a:pt x="15486" y="7430"/>
                  </a:lnTo>
                  <a:lnTo>
                    <a:pt x="15410" y="7335"/>
                  </a:lnTo>
                  <a:lnTo>
                    <a:pt x="15391" y="7278"/>
                  </a:lnTo>
                  <a:lnTo>
                    <a:pt x="15372" y="7240"/>
                  </a:lnTo>
                  <a:lnTo>
                    <a:pt x="15334" y="7202"/>
                  </a:lnTo>
                  <a:lnTo>
                    <a:pt x="15296" y="7184"/>
                  </a:lnTo>
                  <a:lnTo>
                    <a:pt x="14993" y="6861"/>
                  </a:lnTo>
                  <a:lnTo>
                    <a:pt x="14671" y="6558"/>
                  </a:lnTo>
                  <a:lnTo>
                    <a:pt x="14330" y="6274"/>
                  </a:lnTo>
                  <a:lnTo>
                    <a:pt x="13970" y="6008"/>
                  </a:lnTo>
                  <a:lnTo>
                    <a:pt x="13704" y="5838"/>
                  </a:lnTo>
                  <a:lnTo>
                    <a:pt x="13420" y="5686"/>
                  </a:lnTo>
                  <a:lnTo>
                    <a:pt x="12851" y="5402"/>
                  </a:lnTo>
                  <a:lnTo>
                    <a:pt x="12719" y="5364"/>
                  </a:lnTo>
                  <a:lnTo>
                    <a:pt x="12548" y="5307"/>
                  </a:lnTo>
                  <a:lnTo>
                    <a:pt x="12188" y="5193"/>
                  </a:lnTo>
                  <a:lnTo>
                    <a:pt x="12586" y="5023"/>
                  </a:lnTo>
                  <a:lnTo>
                    <a:pt x="12662" y="5004"/>
                  </a:lnTo>
                  <a:lnTo>
                    <a:pt x="12738" y="4947"/>
                  </a:lnTo>
                  <a:lnTo>
                    <a:pt x="12984" y="4871"/>
                  </a:lnTo>
                  <a:lnTo>
                    <a:pt x="13098" y="4852"/>
                  </a:lnTo>
                  <a:close/>
                  <a:moveTo>
                    <a:pt x="4076" y="6634"/>
                  </a:moveTo>
                  <a:lnTo>
                    <a:pt x="4133" y="6672"/>
                  </a:lnTo>
                  <a:lnTo>
                    <a:pt x="4190" y="6710"/>
                  </a:lnTo>
                  <a:lnTo>
                    <a:pt x="4265" y="6729"/>
                  </a:lnTo>
                  <a:lnTo>
                    <a:pt x="4379" y="6729"/>
                  </a:lnTo>
                  <a:lnTo>
                    <a:pt x="4607" y="7032"/>
                  </a:lnTo>
                  <a:lnTo>
                    <a:pt x="4815" y="7335"/>
                  </a:lnTo>
                  <a:lnTo>
                    <a:pt x="4569" y="7525"/>
                  </a:lnTo>
                  <a:lnTo>
                    <a:pt x="4341" y="7733"/>
                  </a:lnTo>
                  <a:lnTo>
                    <a:pt x="4152" y="7942"/>
                  </a:lnTo>
                  <a:lnTo>
                    <a:pt x="4057" y="8074"/>
                  </a:lnTo>
                  <a:lnTo>
                    <a:pt x="4000" y="8207"/>
                  </a:lnTo>
                  <a:lnTo>
                    <a:pt x="3981" y="8245"/>
                  </a:lnTo>
                  <a:lnTo>
                    <a:pt x="3981" y="8283"/>
                  </a:lnTo>
                  <a:lnTo>
                    <a:pt x="2920" y="8567"/>
                  </a:lnTo>
                  <a:lnTo>
                    <a:pt x="2029" y="8795"/>
                  </a:lnTo>
                  <a:lnTo>
                    <a:pt x="2484" y="8207"/>
                  </a:lnTo>
                  <a:lnTo>
                    <a:pt x="2939" y="7638"/>
                  </a:lnTo>
                  <a:lnTo>
                    <a:pt x="3185" y="7354"/>
                  </a:lnTo>
                  <a:lnTo>
                    <a:pt x="3450" y="7051"/>
                  </a:lnTo>
                  <a:lnTo>
                    <a:pt x="3602" y="6918"/>
                  </a:lnTo>
                  <a:lnTo>
                    <a:pt x="3754" y="6804"/>
                  </a:lnTo>
                  <a:lnTo>
                    <a:pt x="3905" y="6691"/>
                  </a:lnTo>
                  <a:lnTo>
                    <a:pt x="4076" y="6634"/>
                  </a:lnTo>
                  <a:close/>
                  <a:moveTo>
                    <a:pt x="569" y="7942"/>
                  </a:moveTo>
                  <a:lnTo>
                    <a:pt x="1195" y="8112"/>
                  </a:lnTo>
                  <a:lnTo>
                    <a:pt x="1233" y="8112"/>
                  </a:lnTo>
                  <a:lnTo>
                    <a:pt x="1309" y="8093"/>
                  </a:lnTo>
                  <a:lnTo>
                    <a:pt x="1365" y="8055"/>
                  </a:lnTo>
                  <a:lnTo>
                    <a:pt x="1441" y="8207"/>
                  </a:lnTo>
                  <a:lnTo>
                    <a:pt x="1498" y="8359"/>
                  </a:lnTo>
                  <a:lnTo>
                    <a:pt x="1536" y="8529"/>
                  </a:lnTo>
                  <a:lnTo>
                    <a:pt x="1555" y="8719"/>
                  </a:lnTo>
                  <a:lnTo>
                    <a:pt x="1347" y="8738"/>
                  </a:lnTo>
                  <a:lnTo>
                    <a:pt x="1138" y="8757"/>
                  </a:lnTo>
                  <a:lnTo>
                    <a:pt x="949" y="8814"/>
                  </a:lnTo>
                  <a:lnTo>
                    <a:pt x="759" y="8889"/>
                  </a:lnTo>
                  <a:lnTo>
                    <a:pt x="683" y="8415"/>
                  </a:lnTo>
                  <a:lnTo>
                    <a:pt x="569" y="7942"/>
                  </a:lnTo>
                  <a:close/>
                  <a:moveTo>
                    <a:pt x="15353" y="8188"/>
                  </a:moveTo>
                  <a:lnTo>
                    <a:pt x="15524" y="8378"/>
                  </a:lnTo>
                  <a:lnTo>
                    <a:pt x="15675" y="8586"/>
                  </a:lnTo>
                  <a:lnTo>
                    <a:pt x="15846" y="8757"/>
                  </a:lnTo>
                  <a:lnTo>
                    <a:pt x="15941" y="8851"/>
                  </a:lnTo>
                  <a:lnTo>
                    <a:pt x="16035" y="8927"/>
                  </a:lnTo>
                  <a:lnTo>
                    <a:pt x="15998" y="8984"/>
                  </a:lnTo>
                  <a:lnTo>
                    <a:pt x="15979" y="9098"/>
                  </a:lnTo>
                  <a:lnTo>
                    <a:pt x="15960" y="9193"/>
                  </a:lnTo>
                  <a:lnTo>
                    <a:pt x="15865" y="9382"/>
                  </a:lnTo>
                  <a:lnTo>
                    <a:pt x="15732" y="9174"/>
                  </a:lnTo>
                  <a:lnTo>
                    <a:pt x="15581" y="8984"/>
                  </a:lnTo>
                  <a:lnTo>
                    <a:pt x="15410" y="8795"/>
                  </a:lnTo>
                  <a:lnTo>
                    <a:pt x="15239" y="8624"/>
                  </a:lnTo>
                  <a:lnTo>
                    <a:pt x="15296" y="8415"/>
                  </a:lnTo>
                  <a:lnTo>
                    <a:pt x="15353" y="8188"/>
                  </a:lnTo>
                  <a:close/>
                  <a:moveTo>
                    <a:pt x="16964" y="8927"/>
                  </a:moveTo>
                  <a:lnTo>
                    <a:pt x="16926" y="9079"/>
                  </a:lnTo>
                  <a:lnTo>
                    <a:pt x="16907" y="9230"/>
                  </a:lnTo>
                  <a:lnTo>
                    <a:pt x="16907" y="9363"/>
                  </a:lnTo>
                  <a:lnTo>
                    <a:pt x="16926" y="9515"/>
                  </a:lnTo>
                  <a:lnTo>
                    <a:pt x="16225" y="9401"/>
                  </a:lnTo>
                  <a:lnTo>
                    <a:pt x="16282" y="9212"/>
                  </a:lnTo>
                  <a:lnTo>
                    <a:pt x="16339" y="9003"/>
                  </a:lnTo>
                  <a:lnTo>
                    <a:pt x="16358" y="9003"/>
                  </a:lnTo>
                  <a:lnTo>
                    <a:pt x="16509" y="8984"/>
                  </a:lnTo>
                  <a:lnTo>
                    <a:pt x="16661" y="8965"/>
                  </a:lnTo>
                  <a:lnTo>
                    <a:pt x="16964" y="8927"/>
                  </a:lnTo>
                  <a:close/>
                  <a:moveTo>
                    <a:pt x="10539" y="7790"/>
                  </a:moveTo>
                  <a:lnTo>
                    <a:pt x="11108" y="7999"/>
                  </a:lnTo>
                  <a:lnTo>
                    <a:pt x="11676" y="8226"/>
                  </a:lnTo>
                  <a:lnTo>
                    <a:pt x="12245" y="8453"/>
                  </a:lnTo>
                  <a:lnTo>
                    <a:pt x="12813" y="8719"/>
                  </a:lnTo>
                  <a:lnTo>
                    <a:pt x="12529" y="8870"/>
                  </a:lnTo>
                  <a:lnTo>
                    <a:pt x="12264" y="9022"/>
                  </a:lnTo>
                  <a:lnTo>
                    <a:pt x="11998" y="9193"/>
                  </a:lnTo>
                  <a:lnTo>
                    <a:pt x="11733" y="9382"/>
                  </a:lnTo>
                  <a:lnTo>
                    <a:pt x="11695" y="9420"/>
                  </a:lnTo>
                  <a:lnTo>
                    <a:pt x="11676" y="9458"/>
                  </a:lnTo>
                  <a:lnTo>
                    <a:pt x="11657" y="9496"/>
                  </a:lnTo>
                  <a:lnTo>
                    <a:pt x="11657" y="9534"/>
                  </a:lnTo>
                  <a:lnTo>
                    <a:pt x="11240" y="9344"/>
                  </a:lnTo>
                  <a:lnTo>
                    <a:pt x="10804" y="9193"/>
                  </a:lnTo>
                  <a:lnTo>
                    <a:pt x="10368" y="9041"/>
                  </a:lnTo>
                  <a:lnTo>
                    <a:pt x="9913" y="8908"/>
                  </a:lnTo>
                  <a:lnTo>
                    <a:pt x="10236" y="8776"/>
                  </a:lnTo>
                  <a:lnTo>
                    <a:pt x="10577" y="8662"/>
                  </a:lnTo>
                  <a:lnTo>
                    <a:pt x="10918" y="8548"/>
                  </a:lnTo>
                  <a:lnTo>
                    <a:pt x="11278" y="8453"/>
                  </a:lnTo>
                  <a:lnTo>
                    <a:pt x="11335" y="8415"/>
                  </a:lnTo>
                  <a:lnTo>
                    <a:pt x="11373" y="8378"/>
                  </a:lnTo>
                  <a:lnTo>
                    <a:pt x="11392" y="8321"/>
                  </a:lnTo>
                  <a:lnTo>
                    <a:pt x="11392" y="8264"/>
                  </a:lnTo>
                  <a:lnTo>
                    <a:pt x="11373" y="8226"/>
                  </a:lnTo>
                  <a:lnTo>
                    <a:pt x="11335" y="8169"/>
                  </a:lnTo>
                  <a:lnTo>
                    <a:pt x="11297" y="8131"/>
                  </a:lnTo>
                  <a:lnTo>
                    <a:pt x="11183" y="8131"/>
                  </a:lnTo>
                  <a:lnTo>
                    <a:pt x="10842" y="8226"/>
                  </a:lnTo>
                  <a:lnTo>
                    <a:pt x="10482" y="8340"/>
                  </a:lnTo>
                  <a:lnTo>
                    <a:pt x="10141" y="8472"/>
                  </a:lnTo>
                  <a:lnTo>
                    <a:pt x="9800" y="8605"/>
                  </a:lnTo>
                  <a:lnTo>
                    <a:pt x="9724" y="8397"/>
                  </a:lnTo>
                  <a:lnTo>
                    <a:pt x="9629" y="8188"/>
                  </a:lnTo>
                  <a:lnTo>
                    <a:pt x="9819" y="8112"/>
                  </a:lnTo>
                  <a:lnTo>
                    <a:pt x="10425" y="7904"/>
                  </a:lnTo>
                  <a:lnTo>
                    <a:pt x="10463" y="7885"/>
                  </a:lnTo>
                  <a:lnTo>
                    <a:pt x="10501" y="7847"/>
                  </a:lnTo>
                  <a:lnTo>
                    <a:pt x="10539" y="7790"/>
                  </a:lnTo>
                  <a:close/>
                  <a:moveTo>
                    <a:pt x="14917" y="8776"/>
                  </a:moveTo>
                  <a:lnTo>
                    <a:pt x="15145" y="9003"/>
                  </a:lnTo>
                  <a:lnTo>
                    <a:pt x="15353" y="9230"/>
                  </a:lnTo>
                  <a:lnTo>
                    <a:pt x="15543" y="9477"/>
                  </a:lnTo>
                  <a:lnTo>
                    <a:pt x="15694" y="9761"/>
                  </a:lnTo>
                  <a:lnTo>
                    <a:pt x="15732" y="9799"/>
                  </a:lnTo>
                  <a:lnTo>
                    <a:pt x="15751" y="9818"/>
                  </a:lnTo>
                  <a:lnTo>
                    <a:pt x="15694" y="9951"/>
                  </a:lnTo>
                  <a:lnTo>
                    <a:pt x="15637" y="10083"/>
                  </a:lnTo>
                  <a:lnTo>
                    <a:pt x="14822" y="9856"/>
                  </a:lnTo>
                  <a:lnTo>
                    <a:pt x="13988" y="9647"/>
                  </a:lnTo>
                  <a:lnTo>
                    <a:pt x="13590" y="9553"/>
                  </a:lnTo>
                  <a:lnTo>
                    <a:pt x="13173" y="9477"/>
                  </a:lnTo>
                  <a:lnTo>
                    <a:pt x="12757" y="9420"/>
                  </a:lnTo>
                  <a:lnTo>
                    <a:pt x="12321" y="9363"/>
                  </a:lnTo>
                  <a:lnTo>
                    <a:pt x="12757" y="9117"/>
                  </a:lnTo>
                  <a:lnTo>
                    <a:pt x="13192" y="8908"/>
                  </a:lnTo>
                  <a:lnTo>
                    <a:pt x="13230" y="8927"/>
                  </a:lnTo>
                  <a:lnTo>
                    <a:pt x="13249" y="8984"/>
                  </a:lnTo>
                  <a:lnTo>
                    <a:pt x="13268" y="9022"/>
                  </a:lnTo>
                  <a:lnTo>
                    <a:pt x="13325" y="9060"/>
                  </a:lnTo>
                  <a:lnTo>
                    <a:pt x="13420" y="9060"/>
                  </a:lnTo>
                  <a:lnTo>
                    <a:pt x="13477" y="9041"/>
                  </a:lnTo>
                  <a:lnTo>
                    <a:pt x="13553" y="9060"/>
                  </a:lnTo>
                  <a:lnTo>
                    <a:pt x="13628" y="9060"/>
                  </a:lnTo>
                  <a:lnTo>
                    <a:pt x="13666" y="9022"/>
                  </a:lnTo>
                  <a:lnTo>
                    <a:pt x="13685" y="9003"/>
                  </a:lnTo>
                  <a:lnTo>
                    <a:pt x="14292" y="8889"/>
                  </a:lnTo>
                  <a:lnTo>
                    <a:pt x="14917" y="8776"/>
                  </a:lnTo>
                  <a:close/>
                  <a:moveTo>
                    <a:pt x="8852" y="8017"/>
                  </a:moveTo>
                  <a:lnTo>
                    <a:pt x="8170" y="8605"/>
                  </a:lnTo>
                  <a:lnTo>
                    <a:pt x="7450" y="9136"/>
                  </a:lnTo>
                  <a:lnTo>
                    <a:pt x="6729" y="9629"/>
                  </a:lnTo>
                  <a:lnTo>
                    <a:pt x="5971" y="10102"/>
                  </a:lnTo>
                  <a:lnTo>
                    <a:pt x="5952" y="10121"/>
                  </a:lnTo>
                  <a:lnTo>
                    <a:pt x="5933" y="10102"/>
                  </a:lnTo>
                  <a:lnTo>
                    <a:pt x="5649" y="10027"/>
                  </a:lnTo>
                  <a:lnTo>
                    <a:pt x="5346" y="9989"/>
                  </a:lnTo>
                  <a:lnTo>
                    <a:pt x="5061" y="9951"/>
                  </a:lnTo>
                  <a:lnTo>
                    <a:pt x="4720" y="9951"/>
                  </a:lnTo>
                  <a:lnTo>
                    <a:pt x="5232" y="9761"/>
                  </a:lnTo>
                  <a:lnTo>
                    <a:pt x="5744" y="9553"/>
                  </a:lnTo>
                  <a:lnTo>
                    <a:pt x="6255" y="9325"/>
                  </a:lnTo>
                  <a:lnTo>
                    <a:pt x="6729" y="9041"/>
                  </a:lnTo>
                  <a:lnTo>
                    <a:pt x="7108" y="8814"/>
                  </a:lnTo>
                  <a:lnTo>
                    <a:pt x="7450" y="8567"/>
                  </a:lnTo>
                  <a:lnTo>
                    <a:pt x="7772" y="8340"/>
                  </a:lnTo>
                  <a:lnTo>
                    <a:pt x="7942" y="8245"/>
                  </a:lnTo>
                  <a:lnTo>
                    <a:pt x="8094" y="8169"/>
                  </a:lnTo>
                  <a:lnTo>
                    <a:pt x="8265" y="8093"/>
                  </a:lnTo>
                  <a:lnTo>
                    <a:pt x="8435" y="8055"/>
                  </a:lnTo>
                  <a:lnTo>
                    <a:pt x="8606" y="8036"/>
                  </a:lnTo>
                  <a:lnTo>
                    <a:pt x="8795" y="8017"/>
                  </a:lnTo>
                  <a:close/>
                  <a:moveTo>
                    <a:pt x="9497" y="9155"/>
                  </a:moveTo>
                  <a:lnTo>
                    <a:pt x="9838" y="9230"/>
                  </a:lnTo>
                  <a:lnTo>
                    <a:pt x="10160" y="9325"/>
                  </a:lnTo>
                  <a:lnTo>
                    <a:pt x="10482" y="9420"/>
                  </a:lnTo>
                  <a:lnTo>
                    <a:pt x="10804" y="9534"/>
                  </a:lnTo>
                  <a:lnTo>
                    <a:pt x="11127" y="9666"/>
                  </a:lnTo>
                  <a:lnTo>
                    <a:pt x="11430" y="9799"/>
                  </a:lnTo>
                  <a:lnTo>
                    <a:pt x="11752" y="9951"/>
                  </a:lnTo>
                  <a:lnTo>
                    <a:pt x="12055" y="10102"/>
                  </a:lnTo>
                  <a:lnTo>
                    <a:pt x="11828" y="10368"/>
                  </a:lnTo>
                  <a:lnTo>
                    <a:pt x="11127" y="10102"/>
                  </a:lnTo>
                  <a:lnTo>
                    <a:pt x="10406" y="9875"/>
                  </a:lnTo>
                  <a:lnTo>
                    <a:pt x="9667" y="9685"/>
                  </a:lnTo>
                  <a:lnTo>
                    <a:pt x="8928" y="9553"/>
                  </a:lnTo>
                  <a:lnTo>
                    <a:pt x="9497" y="9155"/>
                  </a:lnTo>
                  <a:close/>
                  <a:moveTo>
                    <a:pt x="5554" y="8188"/>
                  </a:moveTo>
                  <a:lnTo>
                    <a:pt x="5611" y="8378"/>
                  </a:lnTo>
                  <a:lnTo>
                    <a:pt x="5649" y="8548"/>
                  </a:lnTo>
                  <a:lnTo>
                    <a:pt x="5668" y="8719"/>
                  </a:lnTo>
                  <a:lnTo>
                    <a:pt x="5687" y="8927"/>
                  </a:lnTo>
                  <a:lnTo>
                    <a:pt x="5706" y="9003"/>
                  </a:lnTo>
                  <a:lnTo>
                    <a:pt x="5744" y="9041"/>
                  </a:lnTo>
                  <a:lnTo>
                    <a:pt x="5801" y="9079"/>
                  </a:lnTo>
                  <a:lnTo>
                    <a:pt x="5857" y="9098"/>
                  </a:lnTo>
                  <a:lnTo>
                    <a:pt x="5914" y="9079"/>
                  </a:lnTo>
                  <a:lnTo>
                    <a:pt x="5971" y="9041"/>
                  </a:lnTo>
                  <a:lnTo>
                    <a:pt x="6009" y="9003"/>
                  </a:lnTo>
                  <a:lnTo>
                    <a:pt x="6009" y="8927"/>
                  </a:lnTo>
                  <a:lnTo>
                    <a:pt x="6009" y="8738"/>
                  </a:lnTo>
                  <a:lnTo>
                    <a:pt x="5990" y="8567"/>
                  </a:lnTo>
                  <a:lnTo>
                    <a:pt x="5952" y="8397"/>
                  </a:lnTo>
                  <a:lnTo>
                    <a:pt x="5914" y="8226"/>
                  </a:lnTo>
                  <a:lnTo>
                    <a:pt x="6350" y="8207"/>
                  </a:lnTo>
                  <a:lnTo>
                    <a:pt x="6388" y="8264"/>
                  </a:lnTo>
                  <a:lnTo>
                    <a:pt x="6445" y="8302"/>
                  </a:lnTo>
                  <a:lnTo>
                    <a:pt x="6445" y="8340"/>
                  </a:lnTo>
                  <a:lnTo>
                    <a:pt x="6464" y="8662"/>
                  </a:lnTo>
                  <a:lnTo>
                    <a:pt x="6483" y="8738"/>
                  </a:lnTo>
                  <a:lnTo>
                    <a:pt x="6540" y="8795"/>
                  </a:lnTo>
                  <a:lnTo>
                    <a:pt x="6085" y="9041"/>
                  </a:lnTo>
                  <a:lnTo>
                    <a:pt x="5611" y="9268"/>
                  </a:lnTo>
                  <a:lnTo>
                    <a:pt x="5118" y="9458"/>
                  </a:lnTo>
                  <a:lnTo>
                    <a:pt x="4625" y="9629"/>
                  </a:lnTo>
                  <a:lnTo>
                    <a:pt x="4569" y="9629"/>
                  </a:lnTo>
                  <a:lnTo>
                    <a:pt x="4512" y="9647"/>
                  </a:lnTo>
                  <a:lnTo>
                    <a:pt x="3924" y="9875"/>
                  </a:lnTo>
                  <a:lnTo>
                    <a:pt x="3337" y="10083"/>
                  </a:lnTo>
                  <a:lnTo>
                    <a:pt x="2730" y="10292"/>
                  </a:lnTo>
                  <a:lnTo>
                    <a:pt x="2124" y="10481"/>
                  </a:lnTo>
                  <a:lnTo>
                    <a:pt x="1934" y="10519"/>
                  </a:lnTo>
                  <a:lnTo>
                    <a:pt x="1764" y="10538"/>
                  </a:lnTo>
                  <a:lnTo>
                    <a:pt x="1669" y="10519"/>
                  </a:lnTo>
                  <a:lnTo>
                    <a:pt x="1593" y="10519"/>
                  </a:lnTo>
                  <a:lnTo>
                    <a:pt x="1517" y="10481"/>
                  </a:lnTo>
                  <a:lnTo>
                    <a:pt x="1441" y="10444"/>
                  </a:lnTo>
                  <a:lnTo>
                    <a:pt x="1328" y="10349"/>
                  </a:lnTo>
                  <a:lnTo>
                    <a:pt x="1233" y="10216"/>
                  </a:lnTo>
                  <a:lnTo>
                    <a:pt x="1157" y="10064"/>
                  </a:lnTo>
                  <a:lnTo>
                    <a:pt x="1100" y="9913"/>
                  </a:lnTo>
                  <a:lnTo>
                    <a:pt x="986" y="9534"/>
                  </a:lnTo>
                  <a:lnTo>
                    <a:pt x="1233" y="9420"/>
                  </a:lnTo>
                  <a:lnTo>
                    <a:pt x="1479" y="9325"/>
                  </a:lnTo>
                  <a:lnTo>
                    <a:pt x="1726" y="9230"/>
                  </a:lnTo>
                  <a:lnTo>
                    <a:pt x="1972" y="9155"/>
                  </a:lnTo>
                  <a:lnTo>
                    <a:pt x="3014" y="8889"/>
                  </a:lnTo>
                  <a:lnTo>
                    <a:pt x="5554" y="8188"/>
                  </a:lnTo>
                  <a:close/>
                  <a:moveTo>
                    <a:pt x="4796" y="10273"/>
                  </a:moveTo>
                  <a:lnTo>
                    <a:pt x="5175" y="10292"/>
                  </a:lnTo>
                  <a:lnTo>
                    <a:pt x="5554" y="10349"/>
                  </a:lnTo>
                  <a:lnTo>
                    <a:pt x="5611" y="10368"/>
                  </a:lnTo>
                  <a:lnTo>
                    <a:pt x="5668" y="10406"/>
                  </a:lnTo>
                  <a:lnTo>
                    <a:pt x="5687" y="10444"/>
                  </a:lnTo>
                  <a:lnTo>
                    <a:pt x="5706" y="10500"/>
                  </a:lnTo>
                  <a:lnTo>
                    <a:pt x="5744" y="10652"/>
                  </a:lnTo>
                  <a:lnTo>
                    <a:pt x="5744" y="10804"/>
                  </a:lnTo>
                  <a:lnTo>
                    <a:pt x="5459" y="10766"/>
                  </a:lnTo>
                  <a:lnTo>
                    <a:pt x="4910" y="10766"/>
                  </a:lnTo>
                  <a:lnTo>
                    <a:pt x="4625" y="10804"/>
                  </a:lnTo>
                  <a:lnTo>
                    <a:pt x="4607" y="10273"/>
                  </a:lnTo>
                  <a:close/>
                  <a:moveTo>
                    <a:pt x="9212" y="8245"/>
                  </a:moveTo>
                  <a:lnTo>
                    <a:pt x="9288" y="8283"/>
                  </a:lnTo>
                  <a:lnTo>
                    <a:pt x="9326" y="8340"/>
                  </a:lnTo>
                  <a:lnTo>
                    <a:pt x="9383" y="8397"/>
                  </a:lnTo>
                  <a:lnTo>
                    <a:pt x="9421" y="8472"/>
                  </a:lnTo>
                  <a:lnTo>
                    <a:pt x="9421" y="8529"/>
                  </a:lnTo>
                  <a:lnTo>
                    <a:pt x="9421" y="8605"/>
                  </a:lnTo>
                  <a:lnTo>
                    <a:pt x="9383" y="8681"/>
                  </a:lnTo>
                  <a:lnTo>
                    <a:pt x="9307" y="8832"/>
                  </a:lnTo>
                  <a:lnTo>
                    <a:pt x="9155" y="8984"/>
                  </a:lnTo>
                  <a:lnTo>
                    <a:pt x="8966" y="9155"/>
                  </a:lnTo>
                  <a:lnTo>
                    <a:pt x="8738" y="9325"/>
                  </a:lnTo>
                  <a:lnTo>
                    <a:pt x="8492" y="9496"/>
                  </a:lnTo>
                  <a:lnTo>
                    <a:pt x="8208" y="9685"/>
                  </a:lnTo>
                  <a:lnTo>
                    <a:pt x="7620" y="10027"/>
                  </a:lnTo>
                  <a:lnTo>
                    <a:pt x="7033" y="10330"/>
                  </a:lnTo>
                  <a:lnTo>
                    <a:pt x="6483" y="10614"/>
                  </a:lnTo>
                  <a:lnTo>
                    <a:pt x="6047" y="10804"/>
                  </a:lnTo>
                  <a:lnTo>
                    <a:pt x="6047" y="10406"/>
                  </a:lnTo>
                  <a:lnTo>
                    <a:pt x="6085" y="10406"/>
                  </a:lnTo>
                  <a:lnTo>
                    <a:pt x="6123" y="10387"/>
                  </a:lnTo>
                  <a:lnTo>
                    <a:pt x="6559" y="10140"/>
                  </a:lnTo>
                  <a:lnTo>
                    <a:pt x="6976" y="9875"/>
                  </a:lnTo>
                  <a:lnTo>
                    <a:pt x="7393" y="9591"/>
                  </a:lnTo>
                  <a:lnTo>
                    <a:pt x="7791" y="9306"/>
                  </a:lnTo>
                  <a:lnTo>
                    <a:pt x="8151" y="9041"/>
                  </a:lnTo>
                  <a:lnTo>
                    <a:pt x="8492" y="8757"/>
                  </a:lnTo>
                  <a:lnTo>
                    <a:pt x="8644" y="8624"/>
                  </a:lnTo>
                  <a:lnTo>
                    <a:pt x="8814" y="8453"/>
                  </a:lnTo>
                  <a:lnTo>
                    <a:pt x="8909" y="8378"/>
                  </a:lnTo>
                  <a:lnTo>
                    <a:pt x="8985" y="8302"/>
                  </a:lnTo>
                  <a:lnTo>
                    <a:pt x="9080" y="8264"/>
                  </a:lnTo>
                  <a:lnTo>
                    <a:pt x="9155" y="8245"/>
                  </a:lnTo>
                  <a:close/>
                  <a:moveTo>
                    <a:pt x="8530" y="9799"/>
                  </a:moveTo>
                  <a:lnTo>
                    <a:pt x="8606" y="9837"/>
                  </a:lnTo>
                  <a:lnTo>
                    <a:pt x="8985" y="9894"/>
                  </a:lnTo>
                  <a:lnTo>
                    <a:pt x="9383" y="9970"/>
                  </a:lnTo>
                  <a:lnTo>
                    <a:pt x="9781" y="10064"/>
                  </a:lnTo>
                  <a:lnTo>
                    <a:pt x="10160" y="10159"/>
                  </a:lnTo>
                  <a:lnTo>
                    <a:pt x="10539" y="10273"/>
                  </a:lnTo>
                  <a:lnTo>
                    <a:pt x="10918" y="10387"/>
                  </a:lnTo>
                  <a:lnTo>
                    <a:pt x="11297" y="10519"/>
                  </a:lnTo>
                  <a:lnTo>
                    <a:pt x="11676" y="10652"/>
                  </a:lnTo>
                  <a:lnTo>
                    <a:pt x="11525" y="10804"/>
                  </a:lnTo>
                  <a:lnTo>
                    <a:pt x="11411" y="10974"/>
                  </a:lnTo>
                  <a:lnTo>
                    <a:pt x="11373" y="11031"/>
                  </a:lnTo>
                  <a:lnTo>
                    <a:pt x="11316" y="11050"/>
                  </a:lnTo>
                  <a:lnTo>
                    <a:pt x="11259" y="11069"/>
                  </a:lnTo>
                  <a:lnTo>
                    <a:pt x="11183" y="11069"/>
                  </a:lnTo>
                  <a:lnTo>
                    <a:pt x="11032" y="11050"/>
                  </a:lnTo>
                  <a:lnTo>
                    <a:pt x="10842" y="11012"/>
                  </a:lnTo>
                  <a:lnTo>
                    <a:pt x="10653" y="10936"/>
                  </a:lnTo>
                  <a:lnTo>
                    <a:pt x="10463" y="10860"/>
                  </a:lnTo>
                  <a:lnTo>
                    <a:pt x="9876" y="10595"/>
                  </a:lnTo>
                  <a:lnTo>
                    <a:pt x="9402" y="10425"/>
                  </a:lnTo>
                  <a:lnTo>
                    <a:pt x="8928" y="10311"/>
                  </a:lnTo>
                  <a:lnTo>
                    <a:pt x="8435" y="10216"/>
                  </a:lnTo>
                  <a:lnTo>
                    <a:pt x="7942" y="10159"/>
                  </a:lnTo>
                  <a:lnTo>
                    <a:pt x="8530" y="9799"/>
                  </a:lnTo>
                  <a:close/>
                  <a:moveTo>
                    <a:pt x="15183" y="0"/>
                  </a:moveTo>
                  <a:lnTo>
                    <a:pt x="15107" y="19"/>
                  </a:lnTo>
                  <a:lnTo>
                    <a:pt x="15069" y="57"/>
                  </a:lnTo>
                  <a:lnTo>
                    <a:pt x="15031" y="114"/>
                  </a:lnTo>
                  <a:lnTo>
                    <a:pt x="15031" y="171"/>
                  </a:lnTo>
                  <a:lnTo>
                    <a:pt x="15050" y="228"/>
                  </a:lnTo>
                  <a:lnTo>
                    <a:pt x="15069" y="284"/>
                  </a:lnTo>
                  <a:lnTo>
                    <a:pt x="15126" y="322"/>
                  </a:lnTo>
                  <a:lnTo>
                    <a:pt x="15183" y="341"/>
                  </a:lnTo>
                  <a:lnTo>
                    <a:pt x="15524" y="360"/>
                  </a:lnTo>
                  <a:lnTo>
                    <a:pt x="15865" y="417"/>
                  </a:lnTo>
                  <a:lnTo>
                    <a:pt x="16509" y="531"/>
                  </a:lnTo>
                  <a:lnTo>
                    <a:pt x="17059" y="682"/>
                  </a:lnTo>
                  <a:lnTo>
                    <a:pt x="17267" y="758"/>
                  </a:lnTo>
                  <a:lnTo>
                    <a:pt x="17457" y="815"/>
                  </a:lnTo>
                  <a:lnTo>
                    <a:pt x="17609" y="891"/>
                  </a:lnTo>
                  <a:lnTo>
                    <a:pt x="17722" y="986"/>
                  </a:lnTo>
                  <a:lnTo>
                    <a:pt x="17817" y="1080"/>
                  </a:lnTo>
                  <a:lnTo>
                    <a:pt x="17855" y="1213"/>
                  </a:lnTo>
                  <a:lnTo>
                    <a:pt x="17874" y="1346"/>
                  </a:lnTo>
                  <a:lnTo>
                    <a:pt x="17874" y="1497"/>
                  </a:lnTo>
                  <a:lnTo>
                    <a:pt x="17817" y="1668"/>
                  </a:lnTo>
                  <a:lnTo>
                    <a:pt x="17533" y="1516"/>
                  </a:lnTo>
                  <a:lnTo>
                    <a:pt x="17248" y="1384"/>
                  </a:lnTo>
                  <a:lnTo>
                    <a:pt x="16945" y="1270"/>
                  </a:lnTo>
                  <a:lnTo>
                    <a:pt x="16642" y="1175"/>
                  </a:lnTo>
                  <a:lnTo>
                    <a:pt x="16566" y="1156"/>
                  </a:lnTo>
                  <a:lnTo>
                    <a:pt x="16490" y="1156"/>
                  </a:lnTo>
                  <a:lnTo>
                    <a:pt x="16320" y="1175"/>
                  </a:lnTo>
                  <a:lnTo>
                    <a:pt x="16149" y="1194"/>
                  </a:lnTo>
                  <a:lnTo>
                    <a:pt x="16016" y="1175"/>
                  </a:lnTo>
                  <a:lnTo>
                    <a:pt x="15941" y="1137"/>
                  </a:lnTo>
                  <a:lnTo>
                    <a:pt x="15865" y="1099"/>
                  </a:lnTo>
                  <a:lnTo>
                    <a:pt x="15751" y="1043"/>
                  </a:lnTo>
                  <a:lnTo>
                    <a:pt x="15637" y="1005"/>
                  </a:lnTo>
                  <a:lnTo>
                    <a:pt x="15505" y="986"/>
                  </a:lnTo>
                  <a:lnTo>
                    <a:pt x="15201" y="986"/>
                  </a:lnTo>
                  <a:lnTo>
                    <a:pt x="15050" y="1024"/>
                  </a:lnTo>
                  <a:lnTo>
                    <a:pt x="14917" y="1062"/>
                  </a:lnTo>
                  <a:lnTo>
                    <a:pt x="14652" y="1156"/>
                  </a:lnTo>
                  <a:lnTo>
                    <a:pt x="14462" y="1232"/>
                  </a:lnTo>
                  <a:lnTo>
                    <a:pt x="14273" y="1289"/>
                  </a:lnTo>
                  <a:lnTo>
                    <a:pt x="13875" y="1384"/>
                  </a:lnTo>
                  <a:lnTo>
                    <a:pt x="13496" y="1441"/>
                  </a:lnTo>
                  <a:lnTo>
                    <a:pt x="13079" y="1497"/>
                  </a:lnTo>
                  <a:lnTo>
                    <a:pt x="12927" y="1535"/>
                  </a:lnTo>
                  <a:lnTo>
                    <a:pt x="12794" y="1592"/>
                  </a:lnTo>
                  <a:lnTo>
                    <a:pt x="12662" y="1649"/>
                  </a:lnTo>
                  <a:lnTo>
                    <a:pt x="12548" y="1725"/>
                  </a:lnTo>
                  <a:lnTo>
                    <a:pt x="12453" y="1820"/>
                  </a:lnTo>
                  <a:lnTo>
                    <a:pt x="12358" y="1933"/>
                  </a:lnTo>
                  <a:lnTo>
                    <a:pt x="12264" y="2047"/>
                  </a:lnTo>
                  <a:lnTo>
                    <a:pt x="12207" y="2180"/>
                  </a:lnTo>
                  <a:lnTo>
                    <a:pt x="12017" y="2104"/>
                  </a:lnTo>
                  <a:lnTo>
                    <a:pt x="11960" y="2066"/>
                  </a:lnTo>
                  <a:lnTo>
                    <a:pt x="11904" y="1971"/>
                  </a:lnTo>
                  <a:lnTo>
                    <a:pt x="11847" y="1895"/>
                  </a:lnTo>
                  <a:lnTo>
                    <a:pt x="11847" y="1820"/>
                  </a:lnTo>
                  <a:lnTo>
                    <a:pt x="11866" y="1744"/>
                  </a:lnTo>
                  <a:lnTo>
                    <a:pt x="11885" y="1668"/>
                  </a:lnTo>
                  <a:lnTo>
                    <a:pt x="11942" y="1573"/>
                  </a:lnTo>
                  <a:lnTo>
                    <a:pt x="12074" y="1403"/>
                  </a:lnTo>
                  <a:lnTo>
                    <a:pt x="12226" y="1213"/>
                  </a:lnTo>
                  <a:lnTo>
                    <a:pt x="12396" y="1062"/>
                  </a:lnTo>
                  <a:lnTo>
                    <a:pt x="12567" y="929"/>
                  </a:lnTo>
                  <a:lnTo>
                    <a:pt x="12794" y="758"/>
                  </a:lnTo>
                  <a:lnTo>
                    <a:pt x="12984" y="663"/>
                  </a:lnTo>
                  <a:lnTo>
                    <a:pt x="13173" y="588"/>
                  </a:lnTo>
                  <a:lnTo>
                    <a:pt x="13363" y="531"/>
                  </a:lnTo>
                  <a:lnTo>
                    <a:pt x="13571" y="474"/>
                  </a:lnTo>
                  <a:lnTo>
                    <a:pt x="13988" y="398"/>
                  </a:lnTo>
                  <a:lnTo>
                    <a:pt x="14386" y="341"/>
                  </a:lnTo>
                  <a:lnTo>
                    <a:pt x="14462" y="322"/>
                  </a:lnTo>
                  <a:lnTo>
                    <a:pt x="14500" y="284"/>
                  </a:lnTo>
                  <a:lnTo>
                    <a:pt x="14519" y="228"/>
                  </a:lnTo>
                  <a:lnTo>
                    <a:pt x="14519" y="171"/>
                  </a:lnTo>
                  <a:lnTo>
                    <a:pt x="14481" y="114"/>
                  </a:lnTo>
                  <a:lnTo>
                    <a:pt x="14443" y="76"/>
                  </a:lnTo>
                  <a:lnTo>
                    <a:pt x="14405" y="38"/>
                  </a:lnTo>
                  <a:lnTo>
                    <a:pt x="14330" y="19"/>
                  </a:lnTo>
                  <a:lnTo>
                    <a:pt x="14311" y="38"/>
                  </a:lnTo>
                  <a:lnTo>
                    <a:pt x="13894" y="95"/>
                  </a:lnTo>
                  <a:lnTo>
                    <a:pt x="13458" y="190"/>
                  </a:lnTo>
                  <a:lnTo>
                    <a:pt x="13003" y="341"/>
                  </a:lnTo>
                  <a:lnTo>
                    <a:pt x="12794" y="417"/>
                  </a:lnTo>
                  <a:lnTo>
                    <a:pt x="12586" y="512"/>
                  </a:lnTo>
                  <a:lnTo>
                    <a:pt x="12377" y="626"/>
                  </a:lnTo>
                  <a:lnTo>
                    <a:pt x="12188" y="758"/>
                  </a:lnTo>
                  <a:lnTo>
                    <a:pt x="12036" y="891"/>
                  </a:lnTo>
                  <a:lnTo>
                    <a:pt x="11885" y="1043"/>
                  </a:lnTo>
                  <a:lnTo>
                    <a:pt x="11752" y="1213"/>
                  </a:lnTo>
                  <a:lnTo>
                    <a:pt x="11657" y="1403"/>
                  </a:lnTo>
                  <a:lnTo>
                    <a:pt x="11581" y="1611"/>
                  </a:lnTo>
                  <a:lnTo>
                    <a:pt x="11562" y="1839"/>
                  </a:lnTo>
                  <a:lnTo>
                    <a:pt x="11506" y="1895"/>
                  </a:lnTo>
                  <a:lnTo>
                    <a:pt x="11487" y="1971"/>
                  </a:lnTo>
                  <a:lnTo>
                    <a:pt x="11506" y="2047"/>
                  </a:lnTo>
                  <a:lnTo>
                    <a:pt x="11525" y="2085"/>
                  </a:lnTo>
                  <a:lnTo>
                    <a:pt x="11562" y="2104"/>
                  </a:lnTo>
                  <a:lnTo>
                    <a:pt x="11600" y="2199"/>
                  </a:lnTo>
                  <a:lnTo>
                    <a:pt x="11657" y="2275"/>
                  </a:lnTo>
                  <a:lnTo>
                    <a:pt x="11828" y="2919"/>
                  </a:lnTo>
                  <a:lnTo>
                    <a:pt x="11942" y="3412"/>
                  </a:lnTo>
                  <a:lnTo>
                    <a:pt x="12377" y="4738"/>
                  </a:lnTo>
                  <a:lnTo>
                    <a:pt x="12150" y="4852"/>
                  </a:lnTo>
                  <a:lnTo>
                    <a:pt x="11942" y="4947"/>
                  </a:lnTo>
                  <a:lnTo>
                    <a:pt x="11904" y="4966"/>
                  </a:lnTo>
                  <a:lnTo>
                    <a:pt x="11885" y="5004"/>
                  </a:lnTo>
                  <a:lnTo>
                    <a:pt x="11847" y="5080"/>
                  </a:lnTo>
                  <a:lnTo>
                    <a:pt x="11714" y="5023"/>
                  </a:lnTo>
                  <a:lnTo>
                    <a:pt x="11619" y="4966"/>
                  </a:lnTo>
                  <a:lnTo>
                    <a:pt x="11525" y="4890"/>
                  </a:lnTo>
                  <a:lnTo>
                    <a:pt x="11468" y="4833"/>
                  </a:lnTo>
                  <a:lnTo>
                    <a:pt x="11392" y="4776"/>
                  </a:lnTo>
                  <a:lnTo>
                    <a:pt x="11316" y="4757"/>
                  </a:lnTo>
                  <a:lnTo>
                    <a:pt x="11240" y="4776"/>
                  </a:lnTo>
                  <a:lnTo>
                    <a:pt x="11183" y="4814"/>
                  </a:lnTo>
                  <a:lnTo>
                    <a:pt x="11089" y="4814"/>
                  </a:lnTo>
                  <a:lnTo>
                    <a:pt x="11051" y="4833"/>
                  </a:lnTo>
                  <a:lnTo>
                    <a:pt x="11013" y="4871"/>
                  </a:lnTo>
                  <a:lnTo>
                    <a:pt x="10975" y="4928"/>
                  </a:lnTo>
                  <a:lnTo>
                    <a:pt x="10918" y="5061"/>
                  </a:lnTo>
                  <a:lnTo>
                    <a:pt x="10861" y="5174"/>
                  </a:lnTo>
                  <a:lnTo>
                    <a:pt x="10766" y="5269"/>
                  </a:lnTo>
                  <a:lnTo>
                    <a:pt x="10691" y="5345"/>
                  </a:lnTo>
                  <a:lnTo>
                    <a:pt x="10577" y="5421"/>
                  </a:lnTo>
                  <a:lnTo>
                    <a:pt x="10463" y="5478"/>
                  </a:lnTo>
                  <a:lnTo>
                    <a:pt x="10236" y="5572"/>
                  </a:lnTo>
                  <a:lnTo>
                    <a:pt x="9970" y="5648"/>
                  </a:lnTo>
                  <a:lnTo>
                    <a:pt x="9705" y="5686"/>
                  </a:lnTo>
                  <a:lnTo>
                    <a:pt x="9212" y="5762"/>
                  </a:lnTo>
                  <a:lnTo>
                    <a:pt x="8378" y="5914"/>
                  </a:lnTo>
                  <a:lnTo>
                    <a:pt x="7563" y="6103"/>
                  </a:lnTo>
                  <a:lnTo>
                    <a:pt x="6900" y="6293"/>
                  </a:lnTo>
                  <a:lnTo>
                    <a:pt x="6274" y="6501"/>
                  </a:lnTo>
                  <a:lnTo>
                    <a:pt x="5649" y="6767"/>
                  </a:lnTo>
                  <a:lnTo>
                    <a:pt x="5346" y="6918"/>
                  </a:lnTo>
                  <a:lnTo>
                    <a:pt x="5042" y="7070"/>
                  </a:lnTo>
                  <a:lnTo>
                    <a:pt x="4891" y="6842"/>
                  </a:lnTo>
                  <a:lnTo>
                    <a:pt x="4720" y="6615"/>
                  </a:lnTo>
                  <a:lnTo>
                    <a:pt x="4872" y="6539"/>
                  </a:lnTo>
                  <a:lnTo>
                    <a:pt x="5024" y="6444"/>
                  </a:lnTo>
                  <a:lnTo>
                    <a:pt x="5327" y="6255"/>
                  </a:lnTo>
                  <a:lnTo>
                    <a:pt x="5516" y="6160"/>
                  </a:lnTo>
                  <a:lnTo>
                    <a:pt x="5687" y="6065"/>
                  </a:lnTo>
                  <a:lnTo>
                    <a:pt x="5876" y="6008"/>
                  </a:lnTo>
                  <a:lnTo>
                    <a:pt x="6066" y="5933"/>
                  </a:lnTo>
                  <a:lnTo>
                    <a:pt x="6464" y="5838"/>
                  </a:lnTo>
                  <a:lnTo>
                    <a:pt x="6862" y="5762"/>
                  </a:lnTo>
                  <a:lnTo>
                    <a:pt x="8151" y="5516"/>
                  </a:lnTo>
                  <a:lnTo>
                    <a:pt x="8795" y="5402"/>
                  </a:lnTo>
                  <a:lnTo>
                    <a:pt x="9440" y="5269"/>
                  </a:lnTo>
                  <a:lnTo>
                    <a:pt x="9932" y="5155"/>
                  </a:lnTo>
                  <a:lnTo>
                    <a:pt x="10198" y="5118"/>
                  </a:lnTo>
                  <a:lnTo>
                    <a:pt x="10463" y="5042"/>
                  </a:lnTo>
                  <a:lnTo>
                    <a:pt x="10710" y="4966"/>
                  </a:lnTo>
                  <a:lnTo>
                    <a:pt x="10937" y="4852"/>
                  </a:lnTo>
                  <a:lnTo>
                    <a:pt x="11145" y="4720"/>
                  </a:lnTo>
                  <a:lnTo>
                    <a:pt x="11240" y="4644"/>
                  </a:lnTo>
                  <a:lnTo>
                    <a:pt x="11335" y="4549"/>
                  </a:lnTo>
                  <a:lnTo>
                    <a:pt x="11373" y="4492"/>
                  </a:lnTo>
                  <a:lnTo>
                    <a:pt x="11373" y="4435"/>
                  </a:lnTo>
                  <a:lnTo>
                    <a:pt x="11373" y="4378"/>
                  </a:lnTo>
                  <a:lnTo>
                    <a:pt x="11335" y="4322"/>
                  </a:lnTo>
                  <a:lnTo>
                    <a:pt x="11183" y="4132"/>
                  </a:lnTo>
                  <a:lnTo>
                    <a:pt x="11051" y="3999"/>
                  </a:lnTo>
                  <a:lnTo>
                    <a:pt x="10899" y="3867"/>
                  </a:lnTo>
                  <a:lnTo>
                    <a:pt x="10766" y="3772"/>
                  </a:lnTo>
                  <a:lnTo>
                    <a:pt x="10634" y="3715"/>
                  </a:lnTo>
                  <a:lnTo>
                    <a:pt x="10482" y="3658"/>
                  </a:lnTo>
                  <a:lnTo>
                    <a:pt x="10349" y="3639"/>
                  </a:lnTo>
                  <a:lnTo>
                    <a:pt x="10198" y="3620"/>
                  </a:lnTo>
                  <a:lnTo>
                    <a:pt x="9970" y="3639"/>
                  </a:lnTo>
                  <a:lnTo>
                    <a:pt x="9705" y="3696"/>
                  </a:lnTo>
                  <a:lnTo>
                    <a:pt x="9440" y="3772"/>
                  </a:lnTo>
                  <a:lnTo>
                    <a:pt x="9136" y="3867"/>
                  </a:lnTo>
                  <a:lnTo>
                    <a:pt x="8340" y="4113"/>
                  </a:lnTo>
                  <a:lnTo>
                    <a:pt x="7544" y="4359"/>
                  </a:lnTo>
                  <a:lnTo>
                    <a:pt x="6748" y="4568"/>
                  </a:lnTo>
                  <a:lnTo>
                    <a:pt x="5952" y="4776"/>
                  </a:lnTo>
                  <a:lnTo>
                    <a:pt x="5895" y="4492"/>
                  </a:lnTo>
                  <a:lnTo>
                    <a:pt x="5839" y="4208"/>
                  </a:lnTo>
                  <a:lnTo>
                    <a:pt x="5763" y="3923"/>
                  </a:lnTo>
                  <a:lnTo>
                    <a:pt x="5687" y="3639"/>
                  </a:lnTo>
                  <a:lnTo>
                    <a:pt x="5649" y="3582"/>
                  </a:lnTo>
                  <a:lnTo>
                    <a:pt x="5630" y="3544"/>
                  </a:lnTo>
                  <a:lnTo>
                    <a:pt x="5573" y="3525"/>
                  </a:lnTo>
                  <a:lnTo>
                    <a:pt x="5535" y="3507"/>
                  </a:lnTo>
                  <a:lnTo>
                    <a:pt x="5516" y="3507"/>
                  </a:lnTo>
                  <a:lnTo>
                    <a:pt x="5289" y="3544"/>
                  </a:lnTo>
                  <a:lnTo>
                    <a:pt x="5061" y="3601"/>
                  </a:lnTo>
                  <a:lnTo>
                    <a:pt x="4815" y="3677"/>
                  </a:lnTo>
                  <a:lnTo>
                    <a:pt x="4607" y="3753"/>
                  </a:lnTo>
                  <a:lnTo>
                    <a:pt x="4379" y="3848"/>
                  </a:lnTo>
                  <a:lnTo>
                    <a:pt x="4152" y="3961"/>
                  </a:lnTo>
                  <a:lnTo>
                    <a:pt x="3735" y="4208"/>
                  </a:lnTo>
                  <a:lnTo>
                    <a:pt x="3318" y="4473"/>
                  </a:lnTo>
                  <a:lnTo>
                    <a:pt x="2920" y="4738"/>
                  </a:lnTo>
                  <a:lnTo>
                    <a:pt x="2143" y="5307"/>
                  </a:lnTo>
                  <a:lnTo>
                    <a:pt x="1498" y="5781"/>
                  </a:lnTo>
                  <a:lnTo>
                    <a:pt x="1157" y="6027"/>
                  </a:lnTo>
                  <a:lnTo>
                    <a:pt x="854" y="6293"/>
                  </a:lnTo>
                  <a:lnTo>
                    <a:pt x="702" y="6425"/>
                  </a:lnTo>
                  <a:lnTo>
                    <a:pt x="550" y="6577"/>
                  </a:lnTo>
                  <a:lnTo>
                    <a:pt x="418" y="6729"/>
                  </a:lnTo>
                  <a:lnTo>
                    <a:pt x="304" y="6899"/>
                  </a:lnTo>
                  <a:lnTo>
                    <a:pt x="209" y="7070"/>
                  </a:lnTo>
                  <a:lnTo>
                    <a:pt x="115" y="7240"/>
                  </a:lnTo>
                  <a:lnTo>
                    <a:pt x="58" y="7430"/>
                  </a:lnTo>
                  <a:lnTo>
                    <a:pt x="20" y="7638"/>
                  </a:lnTo>
                  <a:lnTo>
                    <a:pt x="1" y="7695"/>
                  </a:lnTo>
                  <a:lnTo>
                    <a:pt x="20" y="7752"/>
                  </a:lnTo>
                  <a:lnTo>
                    <a:pt x="58" y="7809"/>
                  </a:lnTo>
                  <a:lnTo>
                    <a:pt x="134" y="7828"/>
                  </a:lnTo>
                  <a:lnTo>
                    <a:pt x="209" y="7847"/>
                  </a:lnTo>
                  <a:lnTo>
                    <a:pt x="361" y="8510"/>
                  </a:lnTo>
                  <a:lnTo>
                    <a:pt x="475" y="9174"/>
                  </a:lnTo>
                  <a:lnTo>
                    <a:pt x="494" y="9230"/>
                  </a:lnTo>
                  <a:lnTo>
                    <a:pt x="532" y="9268"/>
                  </a:lnTo>
                  <a:lnTo>
                    <a:pt x="588" y="9287"/>
                  </a:lnTo>
                  <a:lnTo>
                    <a:pt x="626" y="9287"/>
                  </a:lnTo>
                  <a:lnTo>
                    <a:pt x="721" y="9268"/>
                  </a:lnTo>
                  <a:lnTo>
                    <a:pt x="873" y="9193"/>
                  </a:lnTo>
                  <a:lnTo>
                    <a:pt x="1024" y="9136"/>
                  </a:lnTo>
                  <a:lnTo>
                    <a:pt x="1024" y="9136"/>
                  </a:lnTo>
                  <a:lnTo>
                    <a:pt x="835" y="9249"/>
                  </a:lnTo>
                  <a:lnTo>
                    <a:pt x="626" y="9363"/>
                  </a:lnTo>
                  <a:lnTo>
                    <a:pt x="588" y="9401"/>
                  </a:lnTo>
                  <a:lnTo>
                    <a:pt x="569" y="9439"/>
                  </a:lnTo>
                  <a:lnTo>
                    <a:pt x="550" y="9477"/>
                  </a:lnTo>
                  <a:lnTo>
                    <a:pt x="569" y="9534"/>
                  </a:lnTo>
                  <a:lnTo>
                    <a:pt x="588" y="9572"/>
                  </a:lnTo>
                  <a:lnTo>
                    <a:pt x="607" y="9610"/>
                  </a:lnTo>
                  <a:lnTo>
                    <a:pt x="645" y="9647"/>
                  </a:lnTo>
                  <a:lnTo>
                    <a:pt x="683" y="9666"/>
                  </a:lnTo>
                  <a:lnTo>
                    <a:pt x="930" y="10538"/>
                  </a:lnTo>
                  <a:lnTo>
                    <a:pt x="949" y="10576"/>
                  </a:lnTo>
                  <a:lnTo>
                    <a:pt x="986" y="10614"/>
                  </a:lnTo>
                  <a:lnTo>
                    <a:pt x="1024" y="10652"/>
                  </a:lnTo>
                  <a:lnTo>
                    <a:pt x="1157" y="10652"/>
                  </a:lnTo>
                  <a:lnTo>
                    <a:pt x="1233" y="10690"/>
                  </a:lnTo>
                  <a:lnTo>
                    <a:pt x="1384" y="10747"/>
                  </a:lnTo>
                  <a:lnTo>
                    <a:pt x="1517" y="10823"/>
                  </a:lnTo>
                  <a:lnTo>
                    <a:pt x="1669" y="10898"/>
                  </a:lnTo>
                  <a:lnTo>
                    <a:pt x="1745" y="10917"/>
                  </a:lnTo>
                  <a:lnTo>
                    <a:pt x="1877" y="10898"/>
                  </a:lnTo>
                  <a:lnTo>
                    <a:pt x="2010" y="10860"/>
                  </a:lnTo>
                  <a:lnTo>
                    <a:pt x="2218" y="10785"/>
                  </a:lnTo>
                  <a:lnTo>
                    <a:pt x="2730" y="10633"/>
                  </a:lnTo>
                  <a:lnTo>
                    <a:pt x="3261" y="10462"/>
                  </a:lnTo>
                  <a:lnTo>
                    <a:pt x="3773" y="10292"/>
                  </a:lnTo>
                  <a:lnTo>
                    <a:pt x="4265" y="10083"/>
                  </a:lnTo>
                  <a:lnTo>
                    <a:pt x="4284" y="10538"/>
                  </a:lnTo>
                  <a:lnTo>
                    <a:pt x="4284" y="10993"/>
                  </a:lnTo>
                  <a:lnTo>
                    <a:pt x="4303" y="11050"/>
                  </a:lnTo>
                  <a:lnTo>
                    <a:pt x="4341" y="11107"/>
                  </a:lnTo>
                  <a:lnTo>
                    <a:pt x="4398" y="11145"/>
                  </a:lnTo>
                  <a:lnTo>
                    <a:pt x="4493" y="11145"/>
                  </a:lnTo>
                  <a:lnTo>
                    <a:pt x="4853" y="11107"/>
                  </a:lnTo>
                  <a:lnTo>
                    <a:pt x="5194" y="11088"/>
                  </a:lnTo>
                  <a:lnTo>
                    <a:pt x="5459" y="11107"/>
                  </a:lnTo>
                  <a:lnTo>
                    <a:pt x="5725" y="11126"/>
                  </a:lnTo>
                  <a:lnTo>
                    <a:pt x="5744" y="11164"/>
                  </a:lnTo>
                  <a:lnTo>
                    <a:pt x="5782" y="11202"/>
                  </a:lnTo>
                  <a:lnTo>
                    <a:pt x="5839" y="11221"/>
                  </a:lnTo>
                  <a:lnTo>
                    <a:pt x="5876" y="11240"/>
                  </a:lnTo>
                  <a:lnTo>
                    <a:pt x="5971" y="11221"/>
                  </a:lnTo>
                  <a:lnTo>
                    <a:pt x="6710" y="10842"/>
                  </a:lnTo>
                  <a:lnTo>
                    <a:pt x="7450" y="10444"/>
                  </a:lnTo>
                  <a:lnTo>
                    <a:pt x="7487" y="10462"/>
                  </a:lnTo>
                  <a:lnTo>
                    <a:pt x="8075" y="10519"/>
                  </a:lnTo>
                  <a:lnTo>
                    <a:pt x="8663" y="10595"/>
                  </a:lnTo>
                  <a:lnTo>
                    <a:pt x="9231" y="10728"/>
                  </a:lnTo>
                  <a:lnTo>
                    <a:pt x="9781" y="10917"/>
                  </a:lnTo>
                  <a:lnTo>
                    <a:pt x="10198" y="11069"/>
                  </a:lnTo>
                  <a:lnTo>
                    <a:pt x="10596" y="11221"/>
                  </a:lnTo>
                  <a:lnTo>
                    <a:pt x="10804" y="11296"/>
                  </a:lnTo>
                  <a:lnTo>
                    <a:pt x="11013" y="11353"/>
                  </a:lnTo>
                  <a:lnTo>
                    <a:pt x="11221" y="11391"/>
                  </a:lnTo>
                  <a:lnTo>
                    <a:pt x="11449" y="11429"/>
                  </a:lnTo>
                  <a:lnTo>
                    <a:pt x="11468" y="11429"/>
                  </a:lnTo>
                  <a:lnTo>
                    <a:pt x="11506" y="11410"/>
                  </a:lnTo>
                  <a:lnTo>
                    <a:pt x="11543" y="11391"/>
                  </a:lnTo>
                  <a:lnTo>
                    <a:pt x="11600" y="11334"/>
                  </a:lnTo>
                  <a:lnTo>
                    <a:pt x="11695" y="11164"/>
                  </a:lnTo>
                  <a:lnTo>
                    <a:pt x="11809" y="10993"/>
                  </a:lnTo>
                  <a:lnTo>
                    <a:pt x="11942" y="10860"/>
                  </a:lnTo>
                  <a:lnTo>
                    <a:pt x="12093" y="10728"/>
                  </a:lnTo>
                  <a:lnTo>
                    <a:pt x="12131" y="10690"/>
                  </a:lnTo>
                  <a:lnTo>
                    <a:pt x="12131" y="10652"/>
                  </a:lnTo>
                  <a:lnTo>
                    <a:pt x="12150" y="10614"/>
                  </a:lnTo>
                  <a:lnTo>
                    <a:pt x="12131" y="10576"/>
                  </a:lnTo>
                  <a:lnTo>
                    <a:pt x="12226" y="10462"/>
                  </a:lnTo>
                  <a:lnTo>
                    <a:pt x="12321" y="10368"/>
                  </a:lnTo>
                  <a:lnTo>
                    <a:pt x="12377" y="10235"/>
                  </a:lnTo>
                  <a:lnTo>
                    <a:pt x="12453" y="10102"/>
                  </a:lnTo>
                  <a:lnTo>
                    <a:pt x="12453" y="10045"/>
                  </a:lnTo>
                  <a:lnTo>
                    <a:pt x="12434" y="9989"/>
                  </a:lnTo>
                  <a:lnTo>
                    <a:pt x="12415" y="9951"/>
                  </a:lnTo>
                  <a:lnTo>
                    <a:pt x="12377" y="9913"/>
                  </a:lnTo>
                  <a:lnTo>
                    <a:pt x="11904" y="9666"/>
                  </a:lnTo>
                  <a:lnTo>
                    <a:pt x="11979" y="9610"/>
                  </a:lnTo>
                  <a:lnTo>
                    <a:pt x="12036" y="9647"/>
                  </a:lnTo>
                  <a:lnTo>
                    <a:pt x="12112" y="9685"/>
                  </a:lnTo>
                  <a:lnTo>
                    <a:pt x="12567" y="9723"/>
                  </a:lnTo>
                  <a:lnTo>
                    <a:pt x="13022" y="9780"/>
                  </a:lnTo>
                  <a:lnTo>
                    <a:pt x="13477" y="9856"/>
                  </a:lnTo>
                  <a:lnTo>
                    <a:pt x="13913" y="9970"/>
                  </a:lnTo>
                  <a:lnTo>
                    <a:pt x="14803" y="10197"/>
                  </a:lnTo>
                  <a:lnTo>
                    <a:pt x="15694" y="10444"/>
                  </a:lnTo>
                  <a:lnTo>
                    <a:pt x="15789" y="10444"/>
                  </a:lnTo>
                  <a:lnTo>
                    <a:pt x="15846" y="10425"/>
                  </a:lnTo>
                  <a:lnTo>
                    <a:pt x="15884" y="10387"/>
                  </a:lnTo>
                  <a:lnTo>
                    <a:pt x="15903" y="10330"/>
                  </a:lnTo>
                  <a:lnTo>
                    <a:pt x="16187" y="9761"/>
                  </a:lnTo>
                  <a:lnTo>
                    <a:pt x="16206" y="9742"/>
                  </a:lnTo>
                  <a:lnTo>
                    <a:pt x="16642" y="9799"/>
                  </a:lnTo>
                  <a:lnTo>
                    <a:pt x="17097" y="9875"/>
                  </a:lnTo>
                  <a:lnTo>
                    <a:pt x="17116" y="9894"/>
                  </a:lnTo>
                  <a:lnTo>
                    <a:pt x="17192" y="9875"/>
                  </a:lnTo>
                  <a:lnTo>
                    <a:pt x="17267" y="9818"/>
                  </a:lnTo>
                  <a:lnTo>
                    <a:pt x="17305" y="9761"/>
                  </a:lnTo>
                  <a:lnTo>
                    <a:pt x="17305" y="9723"/>
                  </a:lnTo>
                  <a:lnTo>
                    <a:pt x="17286" y="9685"/>
                  </a:lnTo>
                  <a:lnTo>
                    <a:pt x="17248" y="9496"/>
                  </a:lnTo>
                  <a:lnTo>
                    <a:pt x="17230" y="9325"/>
                  </a:lnTo>
                  <a:lnTo>
                    <a:pt x="17248" y="9155"/>
                  </a:lnTo>
                  <a:lnTo>
                    <a:pt x="17286" y="8984"/>
                  </a:lnTo>
                  <a:lnTo>
                    <a:pt x="17286" y="8908"/>
                  </a:lnTo>
                  <a:lnTo>
                    <a:pt x="17267" y="8851"/>
                  </a:lnTo>
                  <a:lnTo>
                    <a:pt x="17230" y="8814"/>
                  </a:lnTo>
                  <a:lnTo>
                    <a:pt x="17173" y="8795"/>
                  </a:lnTo>
                  <a:lnTo>
                    <a:pt x="17173" y="8738"/>
                  </a:lnTo>
                  <a:lnTo>
                    <a:pt x="17154" y="8681"/>
                  </a:lnTo>
                  <a:lnTo>
                    <a:pt x="17040" y="8453"/>
                  </a:lnTo>
                  <a:lnTo>
                    <a:pt x="18480" y="8131"/>
                  </a:lnTo>
                  <a:lnTo>
                    <a:pt x="18841" y="8055"/>
                  </a:lnTo>
                  <a:lnTo>
                    <a:pt x="19201" y="7999"/>
                  </a:lnTo>
                  <a:lnTo>
                    <a:pt x="19561" y="7961"/>
                  </a:lnTo>
                  <a:lnTo>
                    <a:pt x="19921" y="7942"/>
                  </a:lnTo>
                  <a:lnTo>
                    <a:pt x="19978" y="7923"/>
                  </a:lnTo>
                  <a:lnTo>
                    <a:pt x="20035" y="7904"/>
                  </a:lnTo>
                  <a:lnTo>
                    <a:pt x="20073" y="7866"/>
                  </a:lnTo>
                  <a:lnTo>
                    <a:pt x="20091" y="7809"/>
                  </a:lnTo>
                  <a:lnTo>
                    <a:pt x="20281" y="7146"/>
                  </a:lnTo>
                  <a:lnTo>
                    <a:pt x="20281" y="7070"/>
                  </a:lnTo>
                  <a:lnTo>
                    <a:pt x="20262" y="7013"/>
                  </a:lnTo>
                  <a:lnTo>
                    <a:pt x="20262" y="5989"/>
                  </a:lnTo>
                  <a:lnTo>
                    <a:pt x="20243" y="5914"/>
                  </a:lnTo>
                  <a:lnTo>
                    <a:pt x="20205" y="5876"/>
                  </a:lnTo>
                  <a:lnTo>
                    <a:pt x="20148" y="5838"/>
                  </a:lnTo>
                  <a:lnTo>
                    <a:pt x="20091" y="5819"/>
                  </a:lnTo>
                  <a:lnTo>
                    <a:pt x="19523" y="5819"/>
                  </a:lnTo>
                  <a:lnTo>
                    <a:pt x="19561" y="5781"/>
                  </a:lnTo>
                  <a:lnTo>
                    <a:pt x="19599" y="5724"/>
                  </a:lnTo>
                  <a:lnTo>
                    <a:pt x="19637" y="5535"/>
                  </a:lnTo>
                  <a:lnTo>
                    <a:pt x="19656" y="5345"/>
                  </a:lnTo>
                  <a:lnTo>
                    <a:pt x="19656" y="5155"/>
                  </a:lnTo>
                  <a:lnTo>
                    <a:pt x="19618" y="4966"/>
                  </a:lnTo>
                  <a:lnTo>
                    <a:pt x="19618" y="4909"/>
                  </a:lnTo>
                  <a:lnTo>
                    <a:pt x="19618" y="4852"/>
                  </a:lnTo>
                  <a:lnTo>
                    <a:pt x="19580" y="4701"/>
                  </a:lnTo>
                  <a:lnTo>
                    <a:pt x="19504" y="4568"/>
                  </a:lnTo>
                  <a:lnTo>
                    <a:pt x="19409" y="4473"/>
                  </a:lnTo>
                  <a:lnTo>
                    <a:pt x="19295" y="4378"/>
                  </a:lnTo>
                  <a:lnTo>
                    <a:pt x="19182" y="4322"/>
                  </a:lnTo>
                  <a:lnTo>
                    <a:pt x="19030" y="4265"/>
                  </a:lnTo>
                  <a:lnTo>
                    <a:pt x="18878" y="4246"/>
                  </a:lnTo>
                  <a:lnTo>
                    <a:pt x="18480" y="4246"/>
                  </a:lnTo>
                  <a:lnTo>
                    <a:pt x="18234" y="4284"/>
                  </a:lnTo>
                  <a:lnTo>
                    <a:pt x="17988" y="4322"/>
                  </a:lnTo>
                  <a:lnTo>
                    <a:pt x="17741" y="4397"/>
                  </a:lnTo>
                  <a:lnTo>
                    <a:pt x="17798" y="4075"/>
                  </a:lnTo>
                  <a:lnTo>
                    <a:pt x="17874" y="3753"/>
                  </a:lnTo>
                  <a:lnTo>
                    <a:pt x="18045" y="3108"/>
                  </a:lnTo>
                  <a:lnTo>
                    <a:pt x="18215" y="2445"/>
                  </a:lnTo>
                  <a:lnTo>
                    <a:pt x="18272" y="2123"/>
                  </a:lnTo>
                  <a:lnTo>
                    <a:pt x="18310" y="1782"/>
                  </a:lnTo>
                  <a:lnTo>
                    <a:pt x="18348" y="1668"/>
                  </a:lnTo>
                  <a:lnTo>
                    <a:pt x="18348" y="1516"/>
                  </a:lnTo>
                  <a:lnTo>
                    <a:pt x="18348" y="1403"/>
                  </a:lnTo>
                  <a:lnTo>
                    <a:pt x="18329" y="1289"/>
                  </a:lnTo>
                  <a:lnTo>
                    <a:pt x="18291" y="1194"/>
                  </a:lnTo>
                  <a:lnTo>
                    <a:pt x="18253" y="1080"/>
                  </a:lnTo>
                  <a:lnTo>
                    <a:pt x="18196" y="986"/>
                  </a:lnTo>
                  <a:lnTo>
                    <a:pt x="18139" y="910"/>
                  </a:lnTo>
                  <a:lnTo>
                    <a:pt x="17988" y="739"/>
                  </a:lnTo>
                  <a:lnTo>
                    <a:pt x="17798" y="607"/>
                  </a:lnTo>
                  <a:lnTo>
                    <a:pt x="17590" y="493"/>
                  </a:lnTo>
                  <a:lnTo>
                    <a:pt x="17362" y="379"/>
                  </a:lnTo>
                  <a:lnTo>
                    <a:pt x="17097" y="303"/>
                  </a:lnTo>
                  <a:lnTo>
                    <a:pt x="16850" y="228"/>
                  </a:lnTo>
                  <a:lnTo>
                    <a:pt x="16585" y="171"/>
                  </a:lnTo>
                  <a:lnTo>
                    <a:pt x="16054" y="95"/>
                  </a:lnTo>
                  <a:lnTo>
                    <a:pt x="15581" y="38"/>
                  </a:lnTo>
                  <a:lnTo>
                    <a:pt x="1518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0" name="Google Shape;350;p13"/>
            <p:cNvSpPr/>
            <p:nvPr/>
          </p:nvSpPr>
          <p:spPr>
            <a:xfrm>
              <a:off x="-342025" y="4633863"/>
              <a:ext cx="28450" cy="13300"/>
            </a:xfrm>
            <a:custGeom>
              <a:avLst/>
              <a:gdLst/>
              <a:ahLst/>
              <a:cxnLst/>
              <a:rect l="l" t="t" r="r" b="b"/>
              <a:pathLst>
                <a:path w="1138" h="532" fill="none" extrusionOk="0">
                  <a:moveTo>
                    <a:pt x="19" y="532"/>
                  </a:moveTo>
                  <a:lnTo>
                    <a:pt x="19" y="532"/>
                  </a:lnTo>
                  <a:lnTo>
                    <a:pt x="1" y="1"/>
                  </a:lnTo>
                  <a:lnTo>
                    <a:pt x="1" y="1"/>
                  </a:lnTo>
                  <a:lnTo>
                    <a:pt x="190" y="1"/>
                  </a:lnTo>
                  <a:lnTo>
                    <a:pt x="190" y="1"/>
                  </a:lnTo>
                  <a:lnTo>
                    <a:pt x="569" y="20"/>
                  </a:lnTo>
                  <a:lnTo>
                    <a:pt x="948" y="77"/>
                  </a:lnTo>
                  <a:lnTo>
                    <a:pt x="948" y="77"/>
                  </a:lnTo>
                  <a:lnTo>
                    <a:pt x="1005" y="96"/>
                  </a:lnTo>
                  <a:lnTo>
                    <a:pt x="1062" y="134"/>
                  </a:lnTo>
                  <a:lnTo>
                    <a:pt x="1081" y="172"/>
                  </a:lnTo>
                  <a:lnTo>
                    <a:pt x="1100" y="228"/>
                  </a:lnTo>
                  <a:lnTo>
                    <a:pt x="1138" y="380"/>
                  </a:lnTo>
                  <a:lnTo>
                    <a:pt x="1138" y="532"/>
                  </a:lnTo>
                  <a:lnTo>
                    <a:pt x="1138" y="532"/>
                  </a:lnTo>
                  <a:lnTo>
                    <a:pt x="853" y="494"/>
                  </a:lnTo>
                  <a:lnTo>
                    <a:pt x="588" y="494"/>
                  </a:lnTo>
                  <a:lnTo>
                    <a:pt x="588" y="494"/>
                  </a:lnTo>
                  <a:lnTo>
                    <a:pt x="304" y="494"/>
                  </a:lnTo>
                  <a:lnTo>
                    <a:pt x="19" y="53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1" name="Google Shape;351;p13"/>
            <p:cNvSpPr/>
            <p:nvPr/>
          </p:nvSpPr>
          <p:spPr>
            <a:xfrm>
              <a:off x="-258625" y="4622038"/>
              <a:ext cx="93375" cy="31750"/>
            </a:xfrm>
            <a:custGeom>
              <a:avLst/>
              <a:gdLst/>
              <a:ahLst/>
              <a:cxnLst/>
              <a:rect l="l" t="t" r="r" b="b"/>
              <a:pathLst>
                <a:path w="3735" h="1270" fill="none" extrusionOk="0">
                  <a:moveTo>
                    <a:pt x="3241" y="1270"/>
                  </a:moveTo>
                  <a:lnTo>
                    <a:pt x="3241" y="1270"/>
                  </a:lnTo>
                  <a:lnTo>
                    <a:pt x="3090" y="1251"/>
                  </a:lnTo>
                  <a:lnTo>
                    <a:pt x="2900" y="1213"/>
                  </a:lnTo>
                  <a:lnTo>
                    <a:pt x="2711" y="1137"/>
                  </a:lnTo>
                  <a:lnTo>
                    <a:pt x="2521" y="1061"/>
                  </a:lnTo>
                  <a:lnTo>
                    <a:pt x="1934" y="796"/>
                  </a:lnTo>
                  <a:lnTo>
                    <a:pt x="1934" y="796"/>
                  </a:lnTo>
                  <a:lnTo>
                    <a:pt x="1460" y="626"/>
                  </a:lnTo>
                  <a:lnTo>
                    <a:pt x="986" y="512"/>
                  </a:lnTo>
                  <a:lnTo>
                    <a:pt x="493" y="417"/>
                  </a:lnTo>
                  <a:lnTo>
                    <a:pt x="0" y="360"/>
                  </a:lnTo>
                  <a:lnTo>
                    <a:pt x="0" y="360"/>
                  </a:lnTo>
                  <a:lnTo>
                    <a:pt x="588" y="0"/>
                  </a:lnTo>
                  <a:lnTo>
                    <a:pt x="588" y="0"/>
                  </a:lnTo>
                  <a:lnTo>
                    <a:pt x="664" y="38"/>
                  </a:lnTo>
                  <a:lnTo>
                    <a:pt x="664" y="38"/>
                  </a:lnTo>
                  <a:lnTo>
                    <a:pt x="1043" y="95"/>
                  </a:lnTo>
                  <a:lnTo>
                    <a:pt x="1441" y="171"/>
                  </a:lnTo>
                  <a:lnTo>
                    <a:pt x="1839" y="265"/>
                  </a:lnTo>
                  <a:lnTo>
                    <a:pt x="2218" y="360"/>
                  </a:lnTo>
                  <a:lnTo>
                    <a:pt x="2597" y="474"/>
                  </a:lnTo>
                  <a:lnTo>
                    <a:pt x="2976" y="588"/>
                  </a:lnTo>
                  <a:lnTo>
                    <a:pt x="3355" y="720"/>
                  </a:lnTo>
                  <a:lnTo>
                    <a:pt x="3734" y="853"/>
                  </a:lnTo>
                  <a:lnTo>
                    <a:pt x="3734" y="853"/>
                  </a:lnTo>
                  <a:lnTo>
                    <a:pt x="3583" y="1005"/>
                  </a:lnTo>
                  <a:lnTo>
                    <a:pt x="3469" y="1175"/>
                  </a:lnTo>
                  <a:lnTo>
                    <a:pt x="3469" y="1175"/>
                  </a:lnTo>
                  <a:lnTo>
                    <a:pt x="3431" y="1232"/>
                  </a:lnTo>
                  <a:lnTo>
                    <a:pt x="3374" y="1251"/>
                  </a:lnTo>
                  <a:lnTo>
                    <a:pt x="3317" y="1270"/>
                  </a:lnTo>
                  <a:lnTo>
                    <a:pt x="3241" y="127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2" name="Google Shape;352;p13"/>
            <p:cNvSpPr/>
            <p:nvPr/>
          </p:nvSpPr>
          <p:spPr>
            <a:xfrm>
              <a:off x="-234000" y="4605913"/>
              <a:ext cx="78225" cy="30350"/>
            </a:xfrm>
            <a:custGeom>
              <a:avLst/>
              <a:gdLst/>
              <a:ahLst/>
              <a:cxnLst/>
              <a:rect l="l" t="t" r="r" b="b"/>
              <a:pathLst>
                <a:path w="3129" h="1214" fill="none" extrusionOk="0">
                  <a:moveTo>
                    <a:pt x="2901" y="1214"/>
                  </a:moveTo>
                  <a:lnTo>
                    <a:pt x="2901" y="1214"/>
                  </a:lnTo>
                  <a:lnTo>
                    <a:pt x="2200" y="948"/>
                  </a:lnTo>
                  <a:lnTo>
                    <a:pt x="1479" y="721"/>
                  </a:lnTo>
                  <a:lnTo>
                    <a:pt x="740" y="531"/>
                  </a:lnTo>
                  <a:lnTo>
                    <a:pt x="1" y="399"/>
                  </a:lnTo>
                  <a:lnTo>
                    <a:pt x="1" y="399"/>
                  </a:lnTo>
                  <a:lnTo>
                    <a:pt x="570" y="1"/>
                  </a:lnTo>
                  <a:lnTo>
                    <a:pt x="570" y="1"/>
                  </a:lnTo>
                  <a:lnTo>
                    <a:pt x="911" y="76"/>
                  </a:lnTo>
                  <a:lnTo>
                    <a:pt x="1233" y="171"/>
                  </a:lnTo>
                  <a:lnTo>
                    <a:pt x="1555" y="266"/>
                  </a:lnTo>
                  <a:lnTo>
                    <a:pt x="1877" y="380"/>
                  </a:lnTo>
                  <a:lnTo>
                    <a:pt x="2200" y="512"/>
                  </a:lnTo>
                  <a:lnTo>
                    <a:pt x="2503" y="645"/>
                  </a:lnTo>
                  <a:lnTo>
                    <a:pt x="2825" y="797"/>
                  </a:lnTo>
                  <a:lnTo>
                    <a:pt x="3128" y="948"/>
                  </a:lnTo>
                  <a:lnTo>
                    <a:pt x="3128" y="948"/>
                  </a:lnTo>
                  <a:lnTo>
                    <a:pt x="2901" y="121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3" name="Google Shape;353;p13"/>
            <p:cNvSpPr/>
            <p:nvPr/>
          </p:nvSpPr>
          <p:spPr>
            <a:xfrm>
              <a:off x="-51575" y="4600238"/>
              <a:ext cx="18525" cy="14700"/>
            </a:xfrm>
            <a:custGeom>
              <a:avLst/>
              <a:gdLst/>
              <a:ahLst/>
              <a:cxnLst/>
              <a:rect l="l" t="t" r="r" b="b"/>
              <a:pathLst>
                <a:path w="741" h="588" fill="none" extrusionOk="0">
                  <a:moveTo>
                    <a:pt x="134" y="76"/>
                  </a:moveTo>
                  <a:lnTo>
                    <a:pt x="134" y="76"/>
                  </a:lnTo>
                  <a:lnTo>
                    <a:pt x="285" y="57"/>
                  </a:lnTo>
                  <a:lnTo>
                    <a:pt x="437" y="38"/>
                  </a:lnTo>
                  <a:lnTo>
                    <a:pt x="740" y="0"/>
                  </a:lnTo>
                  <a:lnTo>
                    <a:pt x="740" y="0"/>
                  </a:lnTo>
                  <a:lnTo>
                    <a:pt x="702" y="152"/>
                  </a:lnTo>
                  <a:lnTo>
                    <a:pt x="683" y="303"/>
                  </a:lnTo>
                  <a:lnTo>
                    <a:pt x="683" y="436"/>
                  </a:lnTo>
                  <a:lnTo>
                    <a:pt x="702" y="588"/>
                  </a:lnTo>
                  <a:lnTo>
                    <a:pt x="702" y="588"/>
                  </a:lnTo>
                  <a:lnTo>
                    <a:pt x="1" y="474"/>
                  </a:lnTo>
                  <a:lnTo>
                    <a:pt x="1" y="474"/>
                  </a:lnTo>
                  <a:lnTo>
                    <a:pt x="58" y="285"/>
                  </a:lnTo>
                  <a:lnTo>
                    <a:pt x="115" y="76"/>
                  </a:lnTo>
                  <a:lnTo>
                    <a:pt x="115" y="76"/>
                  </a:lnTo>
                  <a:lnTo>
                    <a:pt x="134" y="76"/>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4" name="Google Shape;354;p13"/>
            <p:cNvSpPr/>
            <p:nvPr/>
          </p:nvSpPr>
          <p:spPr>
            <a:xfrm>
              <a:off x="-149175" y="4596438"/>
              <a:ext cx="85800" cy="32725"/>
            </a:xfrm>
            <a:custGeom>
              <a:avLst/>
              <a:gdLst/>
              <a:ahLst/>
              <a:cxnLst/>
              <a:rect l="l" t="t" r="r" b="b"/>
              <a:pathLst>
                <a:path w="3432" h="1309" fill="none" extrusionOk="0">
                  <a:moveTo>
                    <a:pt x="1233" y="285"/>
                  </a:moveTo>
                  <a:lnTo>
                    <a:pt x="1233" y="285"/>
                  </a:lnTo>
                  <a:lnTo>
                    <a:pt x="1308" y="285"/>
                  </a:lnTo>
                  <a:lnTo>
                    <a:pt x="1346" y="247"/>
                  </a:lnTo>
                  <a:lnTo>
                    <a:pt x="1365" y="228"/>
                  </a:lnTo>
                  <a:lnTo>
                    <a:pt x="1365" y="228"/>
                  </a:lnTo>
                  <a:lnTo>
                    <a:pt x="1972" y="114"/>
                  </a:lnTo>
                  <a:lnTo>
                    <a:pt x="2597" y="1"/>
                  </a:lnTo>
                  <a:lnTo>
                    <a:pt x="2597" y="1"/>
                  </a:lnTo>
                  <a:lnTo>
                    <a:pt x="2825" y="228"/>
                  </a:lnTo>
                  <a:lnTo>
                    <a:pt x="3033" y="455"/>
                  </a:lnTo>
                  <a:lnTo>
                    <a:pt x="3223" y="702"/>
                  </a:lnTo>
                  <a:lnTo>
                    <a:pt x="3374" y="986"/>
                  </a:lnTo>
                  <a:lnTo>
                    <a:pt x="3374" y="986"/>
                  </a:lnTo>
                  <a:lnTo>
                    <a:pt x="3412" y="1024"/>
                  </a:lnTo>
                  <a:lnTo>
                    <a:pt x="3431" y="1043"/>
                  </a:lnTo>
                  <a:lnTo>
                    <a:pt x="3431" y="1043"/>
                  </a:lnTo>
                  <a:lnTo>
                    <a:pt x="3374" y="1176"/>
                  </a:lnTo>
                  <a:lnTo>
                    <a:pt x="3317" y="1308"/>
                  </a:lnTo>
                  <a:lnTo>
                    <a:pt x="3317" y="1308"/>
                  </a:lnTo>
                  <a:lnTo>
                    <a:pt x="2502" y="1081"/>
                  </a:lnTo>
                  <a:lnTo>
                    <a:pt x="1668" y="872"/>
                  </a:lnTo>
                  <a:lnTo>
                    <a:pt x="1270" y="778"/>
                  </a:lnTo>
                  <a:lnTo>
                    <a:pt x="853" y="702"/>
                  </a:lnTo>
                  <a:lnTo>
                    <a:pt x="437" y="645"/>
                  </a:lnTo>
                  <a:lnTo>
                    <a:pt x="1" y="588"/>
                  </a:lnTo>
                  <a:lnTo>
                    <a:pt x="1" y="588"/>
                  </a:lnTo>
                  <a:lnTo>
                    <a:pt x="437" y="342"/>
                  </a:lnTo>
                  <a:lnTo>
                    <a:pt x="872" y="133"/>
                  </a:lnTo>
                  <a:lnTo>
                    <a:pt x="872" y="133"/>
                  </a:lnTo>
                  <a:lnTo>
                    <a:pt x="910" y="152"/>
                  </a:lnTo>
                  <a:lnTo>
                    <a:pt x="910" y="152"/>
                  </a:lnTo>
                  <a:lnTo>
                    <a:pt x="929" y="209"/>
                  </a:lnTo>
                  <a:lnTo>
                    <a:pt x="948" y="247"/>
                  </a:lnTo>
                  <a:lnTo>
                    <a:pt x="1005" y="285"/>
                  </a:lnTo>
                  <a:lnTo>
                    <a:pt x="1062" y="285"/>
                  </a:lnTo>
                  <a:lnTo>
                    <a:pt x="1062" y="285"/>
                  </a:lnTo>
                  <a:lnTo>
                    <a:pt x="1100" y="285"/>
                  </a:lnTo>
                  <a:lnTo>
                    <a:pt x="1100" y="285"/>
                  </a:lnTo>
                  <a:lnTo>
                    <a:pt x="1157" y="266"/>
                  </a:lnTo>
                  <a:lnTo>
                    <a:pt x="1157" y="266"/>
                  </a:lnTo>
                  <a:lnTo>
                    <a:pt x="1233" y="28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5" name="Google Shape;355;p13"/>
            <p:cNvSpPr/>
            <p:nvPr/>
          </p:nvSpPr>
          <p:spPr>
            <a:xfrm>
              <a:off x="-306025" y="4583163"/>
              <a:ext cx="84375" cy="64000"/>
            </a:xfrm>
            <a:custGeom>
              <a:avLst/>
              <a:gdLst/>
              <a:ahLst/>
              <a:cxnLst/>
              <a:rect l="l" t="t" r="r" b="b"/>
              <a:pathLst>
                <a:path w="3375" h="2560" fill="none" extrusionOk="0">
                  <a:moveTo>
                    <a:pt x="1" y="2560"/>
                  </a:moveTo>
                  <a:lnTo>
                    <a:pt x="1" y="2560"/>
                  </a:lnTo>
                  <a:lnTo>
                    <a:pt x="1" y="2162"/>
                  </a:lnTo>
                  <a:lnTo>
                    <a:pt x="1" y="2162"/>
                  </a:lnTo>
                  <a:lnTo>
                    <a:pt x="39" y="2162"/>
                  </a:lnTo>
                  <a:lnTo>
                    <a:pt x="77" y="2143"/>
                  </a:lnTo>
                  <a:lnTo>
                    <a:pt x="77" y="2143"/>
                  </a:lnTo>
                  <a:lnTo>
                    <a:pt x="513" y="1896"/>
                  </a:lnTo>
                  <a:lnTo>
                    <a:pt x="930" y="1631"/>
                  </a:lnTo>
                  <a:lnTo>
                    <a:pt x="1347" y="1347"/>
                  </a:lnTo>
                  <a:lnTo>
                    <a:pt x="1745" y="1062"/>
                  </a:lnTo>
                  <a:lnTo>
                    <a:pt x="1745" y="1062"/>
                  </a:lnTo>
                  <a:lnTo>
                    <a:pt x="2105" y="797"/>
                  </a:lnTo>
                  <a:lnTo>
                    <a:pt x="2446" y="513"/>
                  </a:lnTo>
                  <a:lnTo>
                    <a:pt x="2446" y="513"/>
                  </a:lnTo>
                  <a:lnTo>
                    <a:pt x="2598" y="380"/>
                  </a:lnTo>
                  <a:lnTo>
                    <a:pt x="2768" y="209"/>
                  </a:lnTo>
                  <a:lnTo>
                    <a:pt x="2863" y="134"/>
                  </a:lnTo>
                  <a:lnTo>
                    <a:pt x="2939" y="58"/>
                  </a:lnTo>
                  <a:lnTo>
                    <a:pt x="3034" y="20"/>
                  </a:lnTo>
                  <a:lnTo>
                    <a:pt x="3109" y="1"/>
                  </a:lnTo>
                  <a:lnTo>
                    <a:pt x="3109" y="1"/>
                  </a:lnTo>
                  <a:lnTo>
                    <a:pt x="3166" y="1"/>
                  </a:lnTo>
                  <a:lnTo>
                    <a:pt x="3242" y="39"/>
                  </a:lnTo>
                  <a:lnTo>
                    <a:pt x="3280" y="96"/>
                  </a:lnTo>
                  <a:lnTo>
                    <a:pt x="3337" y="153"/>
                  </a:lnTo>
                  <a:lnTo>
                    <a:pt x="3337" y="153"/>
                  </a:lnTo>
                  <a:lnTo>
                    <a:pt x="3375" y="228"/>
                  </a:lnTo>
                  <a:lnTo>
                    <a:pt x="3375" y="285"/>
                  </a:lnTo>
                  <a:lnTo>
                    <a:pt x="3375" y="361"/>
                  </a:lnTo>
                  <a:lnTo>
                    <a:pt x="3337" y="437"/>
                  </a:lnTo>
                  <a:lnTo>
                    <a:pt x="3261" y="588"/>
                  </a:lnTo>
                  <a:lnTo>
                    <a:pt x="3109" y="740"/>
                  </a:lnTo>
                  <a:lnTo>
                    <a:pt x="2920" y="911"/>
                  </a:lnTo>
                  <a:lnTo>
                    <a:pt x="2692" y="1081"/>
                  </a:lnTo>
                  <a:lnTo>
                    <a:pt x="2446" y="1252"/>
                  </a:lnTo>
                  <a:lnTo>
                    <a:pt x="2162" y="1441"/>
                  </a:lnTo>
                  <a:lnTo>
                    <a:pt x="1574" y="1783"/>
                  </a:lnTo>
                  <a:lnTo>
                    <a:pt x="987" y="2086"/>
                  </a:lnTo>
                  <a:lnTo>
                    <a:pt x="437" y="2370"/>
                  </a:lnTo>
                  <a:lnTo>
                    <a:pt x="1" y="256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6" name="Google Shape;356;p13"/>
            <p:cNvSpPr/>
            <p:nvPr/>
          </p:nvSpPr>
          <p:spPr>
            <a:xfrm>
              <a:off x="-432525" y="4581763"/>
              <a:ext cx="138850" cy="58775"/>
            </a:xfrm>
            <a:custGeom>
              <a:avLst/>
              <a:gdLst/>
              <a:ahLst/>
              <a:cxnLst/>
              <a:rect l="l" t="t" r="r" b="b"/>
              <a:pathLst>
                <a:path w="5554" h="2351" fill="none" extrusionOk="0">
                  <a:moveTo>
                    <a:pt x="778" y="2350"/>
                  </a:moveTo>
                  <a:lnTo>
                    <a:pt x="778" y="2350"/>
                  </a:lnTo>
                  <a:lnTo>
                    <a:pt x="683" y="2331"/>
                  </a:lnTo>
                  <a:lnTo>
                    <a:pt x="607" y="2331"/>
                  </a:lnTo>
                  <a:lnTo>
                    <a:pt x="531" y="2293"/>
                  </a:lnTo>
                  <a:lnTo>
                    <a:pt x="455" y="2256"/>
                  </a:lnTo>
                  <a:lnTo>
                    <a:pt x="342" y="2161"/>
                  </a:lnTo>
                  <a:lnTo>
                    <a:pt x="247" y="2028"/>
                  </a:lnTo>
                  <a:lnTo>
                    <a:pt x="171" y="1876"/>
                  </a:lnTo>
                  <a:lnTo>
                    <a:pt x="114" y="1725"/>
                  </a:lnTo>
                  <a:lnTo>
                    <a:pt x="0" y="1346"/>
                  </a:lnTo>
                  <a:lnTo>
                    <a:pt x="0" y="1346"/>
                  </a:lnTo>
                  <a:lnTo>
                    <a:pt x="247" y="1232"/>
                  </a:lnTo>
                  <a:lnTo>
                    <a:pt x="493" y="1137"/>
                  </a:lnTo>
                  <a:lnTo>
                    <a:pt x="740" y="1042"/>
                  </a:lnTo>
                  <a:lnTo>
                    <a:pt x="986" y="967"/>
                  </a:lnTo>
                  <a:lnTo>
                    <a:pt x="2028" y="701"/>
                  </a:lnTo>
                  <a:lnTo>
                    <a:pt x="2028" y="701"/>
                  </a:lnTo>
                  <a:lnTo>
                    <a:pt x="4568" y="0"/>
                  </a:lnTo>
                  <a:lnTo>
                    <a:pt x="4568" y="0"/>
                  </a:lnTo>
                  <a:lnTo>
                    <a:pt x="4625" y="190"/>
                  </a:lnTo>
                  <a:lnTo>
                    <a:pt x="4663" y="360"/>
                  </a:lnTo>
                  <a:lnTo>
                    <a:pt x="4682" y="531"/>
                  </a:lnTo>
                  <a:lnTo>
                    <a:pt x="4701" y="739"/>
                  </a:lnTo>
                  <a:lnTo>
                    <a:pt x="4701" y="739"/>
                  </a:lnTo>
                  <a:lnTo>
                    <a:pt x="4720" y="815"/>
                  </a:lnTo>
                  <a:lnTo>
                    <a:pt x="4758" y="853"/>
                  </a:lnTo>
                  <a:lnTo>
                    <a:pt x="4815" y="891"/>
                  </a:lnTo>
                  <a:lnTo>
                    <a:pt x="4871" y="910"/>
                  </a:lnTo>
                  <a:lnTo>
                    <a:pt x="4871" y="910"/>
                  </a:lnTo>
                  <a:lnTo>
                    <a:pt x="4928" y="891"/>
                  </a:lnTo>
                  <a:lnTo>
                    <a:pt x="4985" y="853"/>
                  </a:lnTo>
                  <a:lnTo>
                    <a:pt x="5023" y="815"/>
                  </a:lnTo>
                  <a:lnTo>
                    <a:pt x="5023" y="739"/>
                  </a:lnTo>
                  <a:lnTo>
                    <a:pt x="5023" y="739"/>
                  </a:lnTo>
                  <a:lnTo>
                    <a:pt x="5023" y="550"/>
                  </a:lnTo>
                  <a:lnTo>
                    <a:pt x="5004" y="379"/>
                  </a:lnTo>
                  <a:lnTo>
                    <a:pt x="4966" y="209"/>
                  </a:lnTo>
                  <a:lnTo>
                    <a:pt x="4928" y="38"/>
                  </a:lnTo>
                  <a:lnTo>
                    <a:pt x="4928" y="38"/>
                  </a:lnTo>
                  <a:lnTo>
                    <a:pt x="5364" y="19"/>
                  </a:lnTo>
                  <a:lnTo>
                    <a:pt x="5364" y="19"/>
                  </a:lnTo>
                  <a:lnTo>
                    <a:pt x="5364" y="19"/>
                  </a:lnTo>
                  <a:lnTo>
                    <a:pt x="5402" y="76"/>
                  </a:lnTo>
                  <a:lnTo>
                    <a:pt x="5459" y="114"/>
                  </a:lnTo>
                  <a:lnTo>
                    <a:pt x="5459" y="114"/>
                  </a:lnTo>
                  <a:lnTo>
                    <a:pt x="5459" y="152"/>
                  </a:lnTo>
                  <a:lnTo>
                    <a:pt x="5459" y="152"/>
                  </a:lnTo>
                  <a:lnTo>
                    <a:pt x="5478" y="474"/>
                  </a:lnTo>
                  <a:lnTo>
                    <a:pt x="5478" y="474"/>
                  </a:lnTo>
                  <a:lnTo>
                    <a:pt x="5497" y="550"/>
                  </a:lnTo>
                  <a:lnTo>
                    <a:pt x="5554" y="607"/>
                  </a:lnTo>
                  <a:lnTo>
                    <a:pt x="5554" y="607"/>
                  </a:lnTo>
                  <a:lnTo>
                    <a:pt x="5099" y="853"/>
                  </a:lnTo>
                  <a:lnTo>
                    <a:pt x="4625" y="1080"/>
                  </a:lnTo>
                  <a:lnTo>
                    <a:pt x="4132" y="1270"/>
                  </a:lnTo>
                  <a:lnTo>
                    <a:pt x="3639" y="1441"/>
                  </a:lnTo>
                  <a:lnTo>
                    <a:pt x="3639" y="1441"/>
                  </a:lnTo>
                  <a:lnTo>
                    <a:pt x="3621" y="1441"/>
                  </a:lnTo>
                  <a:lnTo>
                    <a:pt x="3621" y="1441"/>
                  </a:lnTo>
                  <a:lnTo>
                    <a:pt x="3583" y="1441"/>
                  </a:lnTo>
                  <a:lnTo>
                    <a:pt x="3583" y="1441"/>
                  </a:lnTo>
                  <a:lnTo>
                    <a:pt x="3526" y="1459"/>
                  </a:lnTo>
                  <a:lnTo>
                    <a:pt x="3526" y="1459"/>
                  </a:lnTo>
                  <a:lnTo>
                    <a:pt x="2938" y="1687"/>
                  </a:lnTo>
                  <a:lnTo>
                    <a:pt x="2351" y="1895"/>
                  </a:lnTo>
                  <a:lnTo>
                    <a:pt x="1744" y="2104"/>
                  </a:lnTo>
                  <a:lnTo>
                    <a:pt x="1138" y="2293"/>
                  </a:lnTo>
                  <a:lnTo>
                    <a:pt x="1138" y="2293"/>
                  </a:lnTo>
                  <a:lnTo>
                    <a:pt x="948" y="2331"/>
                  </a:lnTo>
                  <a:lnTo>
                    <a:pt x="778" y="235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7" name="Google Shape;357;p13"/>
            <p:cNvSpPr/>
            <p:nvPr/>
          </p:nvSpPr>
          <p:spPr>
            <a:xfrm>
              <a:off x="-76200" y="4581763"/>
              <a:ext cx="19925" cy="29875"/>
            </a:xfrm>
            <a:custGeom>
              <a:avLst/>
              <a:gdLst/>
              <a:ahLst/>
              <a:cxnLst/>
              <a:rect l="l" t="t" r="r" b="b"/>
              <a:pathLst>
                <a:path w="797" h="1195" fill="none" extrusionOk="0">
                  <a:moveTo>
                    <a:pt x="626" y="1194"/>
                  </a:moveTo>
                  <a:lnTo>
                    <a:pt x="626" y="1194"/>
                  </a:lnTo>
                  <a:lnTo>
                    <a:pt x="493" y="986"/>
                  </a:lnTo>
                  <a:lnTo>
                    <a:pt x="342" y="796"/>
                  </a:lnTo>
                  <a:lnTo>
                    <a:pt x="171" y="607"/>
                  </a:lnTo>
                  <a:lnTo>
                    <a:pt x="0" y="436"/>
                  </a:lnTo>
                  <a:lnTo>
                    <a:pt x="0" y="436"/>
                  </a:lnTo>
                  <a:lnTo>
                    <a:pt x="57" y="227"/>
                  </a:lnTo>
                  <a:lnTo>
                    <a:pt x="114" y="0"/>
                  </a:lnTo>
                  <a:lnTo>
                    <a:pt x="114" y="0"/>
                  </a:lnTo>
                  <a:lnTo>
                    <a:pt x="285" y="190"/>
                  </a:lnTo>
                  <a:lnTo>
                    <a:pt x="436" y="398"/>
                  </a:lnTo>
                  <a:lnTo>
                    <a:pt x="607" y="569"/>
                  </a:lnTo>
                  <a:lnTo>
                    <a:pt x="702" y="663"/>
                  </a:lnTo>
                  <a:lnTo>
                    <a:pt x="796" y="739"/>
                  </a:lnTo>
                  <a:lnTo>
                    <a:pt x="796" y="739"/>
                  </a:lnTo>
                  <a:lnTo>
                    <a:pt x="759" y="796"/>
                  </a:lnTo>
                  <a:lnTo>
                    <a:pt x="759" y="796"/>
                  </a:lnTo>
                  <a:lnTo>
                    <a:pt x="740" y="910"/>
                  </a:lnTo>
                  <a:lnTo>
                    <a:pt x="721" y="1005"/>
                  </a:lnTo>
                  <a:lnTo>
                    <a:pt x="626" y="119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8" name="Google Shape;358;p13"/>
            <p:cNvSpPr/>
            <p:nvPr/>
          </p:nvSpPr>
          <p:spPr>
            <a:xfrm>
              <a:off x="-287525" y="4579863"/>
              <a:ext cx="18025" cy="12800"/>
            </a:xfrm>
            <a:custGeom>
              <a:avLst/>
              <a:gdLst/>
              <a:ahLst/>
              <a:cxnLst/>
              <a:rect l="l" t="t" r="r" b="b"/>
              <a:pathLst>
                <a:path w="721" h="512" fill="none" extrusionOk="0">
                  <a:moveTo>
                    <a:pt x="0" y="512"/>
                  </a:moveTo>
                  <a:lnTo>
                    <a:pt x="0" y="512"/>
                  </a:lnTo>
                  <a:lnTo>
                    <a:pt x="0" y="341"/>
                  </a:lnTo>
                  <a:lnTo>
                    <a:pt x="0" y="152"/>
                  </a:lnTo>
                  <a:lnTo>
                    <a:pt x="0" y="152"/>
                  </a:lnTo>
                  <a:lnTo>
                    <a:pt x="720" y="0"/>
                  </a:lnTo>
                  <a:lnTo>
                    <a:pt x="720" y="0"/>
                  </a:lnTo>
                  <a:lnTo>
                    <a:pt x="645" y="57"/>
                  </a:lnTo>
                  <a:lnTo>
                    <a:pt x="645" y="57"/>
                  </a:lnTo>
                  <a:lnTo>
                    <a:pt x="322" y="303"/>
                  </a:lnTo>
                  <a:lnTo>
                    <a:pt x="0" y="51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9" name="Google Shape;359;p13"/>
            <p:cNvSpPr/>
            <p:nvPr/>
          </p:nvSpPr>
          <p:spPr>
            <a:xfrm>
              <a:off x="-339650" y="4577488"/>
              <a:ext cx="103800" cy="52625"/>
            </a:xfrm>
            <a:custGeom>
              <a:avLst/>
              <a:gdLst/>
              <a:ahLst/>
              <a:cxnLst/>
              <a:rect l="l" t="t" r="r" b="b"/>
              <a:pathLst>
                <a:path w="4152" h="2105" fill="none" extrusionOk="0">
                  <a:moveTo>
                    <a:pt x="0" y="1934"/>
                  </a:moveTo>
                  <a:lnTo>
                    <a:pt x="19" y="1934"/>
                  </a:lnTo>
                  <a:lnTo>
                    <a:pt x="19" y="1934"/>
                  </a:lnTo>
                  <a:lnTo>
                    <a:pt x="531" y="1744"/>
                  </a:lnTo>
                  <a:lnTo>
                    <a:pt x="1043" y="1536"/>
                  </a:lnTo>
                  <a:lnTo>
                    <a:pt x="1554" y="1308"/>
                  </a:lnTo>
                  <a:lnTo>
                    <a:pt x="2028" y="1024"/>
                  </a:lnTo>
                  <a:lnTo>
                    <a:pt x="2028" y="1024"/>
                  </a:lnTo>
                  <a:lnTo>
                    <a:pt x="2407" y="797"/>
                  </a:lnTo>
                  <a:lnTo>
                    <a:pt x="2749" y="550"/>
                  </a:lnTo>
                  <a:lnTo>
                    <a:pt x="2749" y="550"/>
                  </a:lnTo>
                  <a:lnTo>
                    <a:pt x="3071" y="323"/>
                  </a:lnTo>
                  <a:lnTo>
                    <a:pt x="3241" y="228"/>
                  </a:lnTo>
                  <a:lnTo>
                    <a:pt x="3393" y="152"/>
                  </a:lnTo>
                  <a:lnTo>
                    <a:pt x="3564" y="76"/>
                  </a:lnTo>
                  <a:lnTo>
                    <a:pt x="3734" y="38"/>
                  </a:lnTo>
                  <a:lnTo>
                    <a:pt x="3905" y="19"/>
                  </a:lnTo>
                  <a:lnTo>
                    <a:pt x="4094" y="0"/>
                  </a:lnTo>
                  <a:lnTo>
                    <a:pt x="4094" y="0"/>
                  </a:lnTo>
                  <a:lnTo>
                    <a:pt x="4151" y="0"/>
                  </a:lnTo>
                  <a:lnTo>
                    <a:pt x="4151" y="0"/>
                  </a:lnTo>
                  <a:lnTo>
                    <a:pt x="3469" y="588"/>
                  </a:lnTo>
                  <a:lnTo>
                    <a:pt x="2749" y="1119"/>
                  </a:lnTo>
                  <a:lnTo>
                    <a:pt x="2028" y="1612"/>
                  </a:lnTo>
                  <a:lnTo>
                    <a:pt x="1270" y="2085"/>
                  </a:lnTo>
                  <a:lnTo>
                    <a:pt x="1251" y="2104"/>
                  </a:lnTo>
                  <a:lnTo>
                    <a:pt x="1251" y="2104"/>
                  </a:lnTo>
                  <a:lnTo>
                    <a:pt x="1232" y="2085"/>
                  </a:lnTo>
                  <a:lnTo>
                    <a:pt x="1232" y="2085"/>
                  </a:lnTo>
                  <a:lnTo>
                    <a:pt x="948" y="2010"/>
                  </a:lnTo>
                  <a:lnTo>
                    <a:pt x="645" y="1972"/>
                  </a:lnTo>
                  <a:lnTo>
                    <a:pt x="360" y="1934"/>
                  </a:lnTo>
                  <a:lnTo>
                    <a:pt x="76" y="1934"/>
                  </a:lnTo>
                  <a:lnTo>
                    <a:pt x="76" y="1934"/>
                  </a:lnTo>
                  <a:lnTo>
                    <a:pt x="0" y="193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60" name="Google Shape;360;p13"/>
            <p:cNvSpPr/>
            <p:nvPr/>
          </p:nvSpPr>
          <p:spPr>
            <a:xfrm>
              <a:off x="-442950" y="4575588"/>
              <a:ext cx="24675" cy="23725"/>
            </a:xfrm>
            <a:custGeom>
              <a:avLst/>
              <a:gdLst/>
              <a:ahLst/>
              <a:cxnLst/>
              <a:rect l="l" t="t" r="r" b="b"/>
              <a:pathLst>
                <a:path w="987" h="949" fill="none" extrusionOk="0">
                  <a:moveTo>
                    <a:pt x="190" y="948"/>
                  </a:moveTo>
                  <a:lnTo>
                    <a:pt x="190" y="948"/>
                  </a:lnTo>
                  <a:lnTo>
                    <a:pt x="114" y="474"/>
                  </a:lnTo>
                  <a:lnTo>
                    <a:pt x="0" y="1"/>
                  </a:lnTo>
                  <a:lnTo>
                    <a:pt x="0" y="1"/>
                  </a:lnTo>
                  <a:lnTo>
                    <a:pt x="626" y="171"/>
                  </a:lnTo>
                  <a:lnTo>
                    <a:pt x="626" y="171"/>
                  </a:lnTo>
                  <a:lnTo>
                    <a:pt x="664" y="171"/>
                  </a:lnTo>
                  <a:lnTo>
                    <a:pt x="664" y="171"/>
                  </a:lnTo>
                  <a:lnTo>
                    <a:pt x="740" y="152"/>
                  </a:lnTo>
                  <a:lnTo>
                    <a:pt x="796" y="114"/>
                  </a:lnTo>
                  <a:lnTo>
                    <a:pt x="796" y="114"/>
                  </a:lnTo>
                  <a:lnTo>
                    <a:pt x="872" y="266"/>
                  </a:lnTo>
                  <a:lnTo>
                    <a:pt x="929" y="418"/>
                  </a:lnTo>
                  <a:lnTo>
                    <a:pt x="967" y="588"/>
                  </a:lnTo>
                  <a:lnTo>
                    <a:pt x="986" y="778"/>
                  </a:lnTo>
                  <a:lnTo>
                    <a:pt x="986" y="778"/>
                  </a:lnTo>
                  <a:lnTo>
                    <a:pt x="778" y="797"/>
                  </a:lnTo>
                  <a:lnTo>
                    <a:pt x="569" y="816"/>
                  </a:lnTo>
                  <a:lnTo>
                    <a:pt x="380" y="873"/>
                  </a:lnTo>
                  <a:lnTo>
                    <a:pt x="190" y="94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61" name="Google Shape;361;p13"/>
            <p:cNvSpPr/>
            <p:nvPr/>
          </p:nvSpPr>
          <p:spPr>
            <a:xfrm>
              <a:off x="-216450" y="4571813"/>
              <a:ext cx="79625" cy="43600"/>
            </a:xfrm>
            <a:custGeom>
              <a:avLst/>
              <a:gdLst/>
              <a:ahLst/>
              <a:cxnLst/>
              <a:rect l="l" t="t" r="r" b="b"/>
              <a:pathLst>
                <a:path w="3185" h="1744" fill="none" extrusionOk="0">
                  <a:moveTo>
                    <a:pt x="171" y="815"/>
                  </a:moveTo>
                  <a:lnTo>
                    <a:pt x="171" y="815"/>
                  </a:lnTo>
                  <a:lnTo>
                    <a:pt x="95" y="607"/>
                  </a:lnTo>
                  <a:lnTo>
                    <a:pt x="0" y="398"/>
                  </a:lnTo>
                  <a:lnTo>
                    <a:pt x="0" y="398"/>
                  </a:lnTo>
                  <a:lnTo>
                    <a:pt x="190" y="322"/>
                  </a:lnTo>
                  <a:lnTo>
                    <a:pt x="190" y="322"/>
                  </a:lnTo>
                  <a:lnTo>
                    <a:pt x="796" y="114"/>
                  </a:lnTo>
                  <a:lnTo>
                    <a:pt x="796" y="114"/>
                  </a:lnTo>
                  <a:lnTo>
                    <a:pt x="834" y="95"/>
                  </a:lnTo>
                  <a:lnTo>
                    <a:pt x="872" y="57"/>
                  </a:lnTo>
                  <a:lnTo>
                    <a:pt x="910" y="0"/>
                  </a:lnTo>
                  <a:lnTo>
                    <a:pt x="910" y="0"/>
                  </a:lnTo>
                  <a:lnTo>
                    <a:pt x="1479" y="209"/>
                  </a:lnTo>
                  <a:lnTo>
                    <a:pt x="2047" y="436"/>
                  </a:lnTo>
                  <a:lnTo>
                    <a:pt x="2616" y="663"/>
                  </a:lnTo>
                  <a:lnTo>
                    <a:pt x="3184" y="929"/>
                  </a:lnTo>
                  <a:lnTo>
                    <a:pt x="3184" y="929"/>
                  </a:lnTo>
                  <a:lnTo>
                    <a:pt x="2900" y="1080"/>
                  </a:lnTo>
                  <a:lnTo>
                    <a:pt x="2635" y="1232"/>
                  </a:lnTo>
                  <a:lnTo>
                    <a:pt x="2369" y="1403"/>
                  </a:lnTo>
                  <a:lnTo>
                    <a:pt x="2104" y="1592"/>
                  </a:lnTo>
                  <a:lnTo>
                    <a:pt x="2104" y="1592"/>
                  </a:lnTo>
                  <a:lnTo>
                    <a:pt x="2066" y="1630"/>
                  </a:lnTo>
                  <a:lnTo>
                    <a:pt x="2047" y="1668"/>
                  </a:lnTo>
                  <a:lnTo>
                    <a:pt x="2028" y="1706"/>
                  </a:lnTo>
                  <a:lnTo>
                    <a:pt x="2028" y="1744"/>
                  </a:lnTo>
                  <a:lnTo>
                    <a:pt x="2028" y="1744"/>
                  </a:lnTo>
                  <a:lnTo>
                    <a:pt x="1611" y="1554"/>
                  </a:lnTo>
                  <a:lnTo>
                    <a:pt x="1175" y="1403"/>
                  </a:lnTo>
                  <a:lnTo>
                    <a:pt x="739" y="1251"/>
                  </a:lnTo>
                  <a:lnTo>
                    <a:pt x="284" y="1118"/>
                  </a:lnTo>
                  <a:lnTo>
                    <a:pt x="284" y="1118"/>
                  </a:lnTo>
                  <a:lnTo>
                    <a:pt x="607" y="986"/>
                  </a:lnTo>
                  <a:lnTo>
                    <a:pt x="948" y="872"/>
                  </a:lnTo>
                  <a:lnTo>
                    <a:pt x="1289" y="758"/>
                  </a:lnTo>
                  <a:lnTo>
                    <a:pt x="1649" y="663"/>
                  </a:lnTo>
                  <a:lnTo>
                    <a:pt x="1649" y="663"/>
                  </a:lnTo>
                  <a:lnTo>
                    <a:pt x="1706" y="625"/>
                  </a:lnTo>
                  <a:lnTo>
                    <a:pt x="1744" y="588"/>
                  </a:lnTo>
                  <a:lnTo>
                    <a:pt x="1763" y="531"/>
                  </a:lnTo>
                  <a:lnTo>
                    <a:pt x="1763" y="474"/>
                  </a:lnTo>
                  <a:lnTo>
                    <a:pt x="1744" y="436"/>
                  </a:lnTo>
                  <a:lnTo>
                    <a:pt x="1706" y="379"/>
                  </a:lnTo>
                  <a:lnTo>
                    <a:pt x="1668" y="341"/>
                  </a:lnTo>
                  <a:lnTo>
                    <a:pt x="1611" y="341"/>
                  </a:lnTo>
                  <a:lnTo>
                    <a:pt x="1611" y="341"/>
                  </a:lnTo>
                  <a:lnTo>
                    <a:pt x="1554" y="341"/>
                  </a:lnTo>
                  <a:lnTo>
                    <a:pt x="1554" y="341"/>
                  </a:lnTo>
                  <a:lnTo>
                    <a:pt x="1213" y="436"/>
                  </a:lnTo>
                  <a:lnTo>
                    <a:pt x="853" y="550"/>
                  </a:lnTo>
                  <a:lnTo>
                    <a:pt x="512" y="682"/>
                  </a:lnTo>
                  <a:lnTo>
                    <a:pt x="171" y="81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62" name="Google Shape;362;p13"/>
            <p:cNvSpPr/>
            <p:nvPr/>
          </p:nvSpPr>
          <p:spPr>
            <a:xfrm>
              <a:off x="-107950" y="4569438"/>
              <a:ext cx="27975" cy="22300"/>
            </a:xfrm>
            <a:custGeom>
              <a:avLst/>
              <a:gdLst/>
              <a:ahLst/>
              <a:cxnLst/>
              <a:rect l="l" t="t" r="r" b="b"/>
              <a:pathLst>
                <a:path w="1119" h="892" fill="none" extrusionOk="0">
                  <a:moveTo>
                    <a:pt x="190" y="891"/>
                  </a:moveTo>
                  <a:lnTo>
                    <a:pt x="190" y="891"/>
                  </a:lnTo>
                  <a:lnTo>
                    <a:pt x="228" y="853"/>
                  </a:lnTo>
                  <a:lnTo>
                    <a:pt x="247" y="796"/>
                  </a:lnTo>
                  <a:lnTo>
                    <a:pt x="266" y="758"/>
                  </a:lnTo>
                  <a:lnTo>
                    <a:pt x="266" y="702"/>
                  </a:lnTo>
                  <a:lnTo>
                    <a:pt x="266" y="702"/>
                  </a:lnTo>
                  <a:lnTo>
                    <a:pt x="152" y="474"/>
                  </a:lnTo>
                  <a:lnTo>
                    <a:pt x="1" y="266"/>
                  </a:lnTo>
                  <a:lnTo>
                    <a:pt x="1" y="266"/>
                  </a:lnTo>
                  <a:lnTo>
                    <a:pt x="19" y="266"/>
                  </a:lnTo>
                  <a:lnTo>
                    <a:pt x="19" y="266"/>
                  </a:lnTo>
                  <a:lnTo>
                    <a:pt x="304" y="152"/>
                  </a:lnTo>
                  <a:lnTo>
                    <a:pt x="569" y="76"/>
                  </a:lnTo>
                  <a:lnTo>
                    <a:pt x="834" y="19"/>
                  </a:lnTo>
                  <a:lnTo>
                    <a:pt x="1119" y="0"/>
                  </a:lnTo>
                  <a:lnTo>
                    <a:pt x="1119" y="0"/>
                  </a:lnTo>
                  <a:lnTo>
                    <a:pt x="1100" y="190"/>
                  </a:lnTo>
                  <a:lnTo>
                    <a:pt x="1062" y="379"/>
                  </a:lnTo>
                  <a:lnTo>
                    <a:pt x="1024" y="569"/>
                  </a:lnTo>
                  <a:lnTo>
                    <a:pt x="967" y="739"/>
                  </a:lnTo>
                  <a:lnTo>
                    <a:pt x="967" y="739"/>
                  </a:lnTo>
                  <a:lnTo>
                    <a:pt x="190" y="89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63" name="Google Shape;363;p13"/>
            <p:cNvSpPr/>
            <p:nvPr/>
          </p:nvSpPr>
          <p:spPr>
            <a:xfrm>
              <a:off x="-43025" y="4556163"/>
              <a:ext cx="83875" cy="24675"/>
            </a:xfrm>
            <a:custGeom>
              <a:avLst/>
              <a:gdLst/>
              <a:ahLst/>
              <a:cxnLst/>
              <a:rect l="l" t="t" r="r" b="b"/>
              <a:pathLst>
                <a:path w="3355" h="987" fill="none" extrusionOk="0">
                  <a:moveTo>
                    <a:pt x="303" y="986"/>
                  </a:moveTo>
                  <a:lnTo>
                    <a:pt x="303" y="986"/>
                  </a:lnTo>
                  <a:lnTo>
                    <a:pt x="0" y="455"/>
                  </a:lnTo>
                  <a:lnTo>
                    <a:pt x="0" y="455"/>
                  </a:lnTo>
                  <a:lnTo>
                    <a:pt x="398" y="418"/>
                  </a:lnTo>
                  <a:lnTo>
                    <a:pt x="796" y="342"/>
                  </a:lnTo>
                  <a:lnTo>
                    <a:pt x="1592" y="190"/>
                  </a:lnTo>
                  <a:lnTo>
                    <a:pt x="1990" y="114"/>
                  </a:lnTo>
                  <a:lnTo>
                    <a:pt x="2407" y="57"/>
                  </a:lnTo>
                  <a:lnTo>
                    <a:pt x="2805" y="20"/>
                  </a:lnTo>
                  <a:lnTo>
                    <a:pt x="3203" y="1"/>
                  </a:lnTo>
                  <a:lnTo>
                    <a:pt x="3203" y="1"/>
                  </a:lnTo>
                  <a:lnTo>
                    <a:pt x="3355" y="1"/>
                  </a:lnTo>
                  <a:lnTo>
                    <a:pt x="3355" y="1"/>
                  </a:lnTo>
                  <a:lnTo>
                    <a:pt x="3317" y="190"/>
                  </a:lnTo>
                  <a:lnTo>
                    <a:pt x="3279" y="266"/>
                  </a:lnTo>
                  <a:lnTo>
                    <a:pt x="3241" y="342"/>
                  </a:lnTo>
                  <a:lnTo>
                    <a:pt x="3184" y="380"/>
                  </a:lnTo>
                  <a:lnTo>
                    <a:pt x="3109" y="418"/>
                  </a:lnTo>
                  <a:lnTo>
                    <a:pt x="3014" y="455"/>
                  </a:lnTo>
                  <a:lnTo>
                    <a:pt x="2881" y="474"/>
                  </a:lnTo>
                  <a:lnTo>
                    <a:pt x="2881" y="474"/>
                  </a:lnTo>
                  <a:lnTo>
                    <a:pt x="2521" y="531"/>
                  </a:lnTo>
                  <a:lnTo>
                    <a:pt x="2142" y="607"/>
                  </a:lnTo>
                  <a:lnTo>
                    <a:pt x="2142" y="607"/>
                  </a:lnTo>
                  <a:lnTo>
                    <a:pt x="303" y="986"/>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64" name="Google Shape;364;p13"/>
            <p:cNvSpPr/>
            <p:nvPr/>
          </p:nvSpPr>
          <p:spPr>
            <a:xfrm>
              <a:off x="-308850" y="4550488"/>
              <a:ext cx="105200" cy="25125"/>
            </a:xfrm>
            <a:custGeom>
              <a:avLst/>
              <a:gdLst/>
              <a:ahLst/>
              <a:cxnLst/>
              <a:rect l="l" t="t" r="r" b="b"/>
              <a:pathLst>
                <a:path w="4208" h="1005" fill="none" extrusionOk="0">
                  <a:moveTo>
                    <a:pt x="0" y="948"/>
                  </a:moveTo>
                  <a:lnTo>
                    <a:pt x="0" y="948"/>
                  </a:lnTo>
                  <a:lnTo>
                    <a:pt x="1043" y="57"/>
                  </a:lnTo>
                  <a:lnTo>
                    <a:pt x="1043" y="57"/>
                  </a:lnTo>
                  <a:lnTo>
                    <a:pt x="1100" y="0"/>
                  </a:lnTo>
                  <a:lnTo>
                    <a:pt x="1100" y="0"/>
                  </a:lnTo>
                  <a:lnTo>
                    <a:pt x="1896" y="133"/>
                  </a:lnTo>
                  <a:lnTo>
                    <a:pt x="2673" y="303"/>
                  </a:lnTo>
                  <a:lnTo>
                    <a:pt x="3450" y="493"/>
                  </a:lnTo>
                  <a:lnTo>
                    <a:pt x="4208" y="720"/>
                  </a:lnTo>
                  <a:lnTo>
                    <a:pt x="4208" y="720"/>
                  </a:lnTo>
                  <a:lnTo>
                    <a:pt x="3999" y="796"/>
                  </a:lnTo>
                  <a:lnTo>
                    <a:pt x="3810" y="872"/>
                  </a:lnTo>
                  <a:lnTo>
                    <a:pt x="3810" y="872"/>
                  </a:lnTo>
                  <a:lnTo>
                    <a:pt x="3677" y="910"/>
                  </a:lnTo>
                  <a:lnTo>
                    <a:pt x="3677" y="910"/>
                  </a:lnTo>
                  <a:lnTo>
                    <a:pt x="3620" y="872"/>
                  </a:lnTo>
                  <a:lnTo>
                    <a:pt x="3620" y="872"/>
                  </a:lnTo>
                  <a:lnTo>
                    <a:pt x="3545" y="872"/>
                  </a:lnTo>
                  <a:lnTo>
                    <a:pt x="3545" y="872"/>
                  </a:lnTo>
                  <a:lnTo>
                    <a:pt x="3507" y="872"/>
                  </a:lnTo>
                  <a:lnTo>
                    <a:pt x="3469" y="891"/>
                  </a:lnTo>
                  <a:lnTo>
                    <a:pt x="3469" y="891"/>
                  </a:lnTo>
                  <a:lnTo>
                    <a:pt x="3412" y="834"/>
                  </a:lnTo>
                  <a:lnTo>
                    <a:pt x="3412" y="834"/>
                  </a:lnTo>
                  <a:lnTo>
                    <a:pt x="3374" y="796"/>
                  </a:lnTo>
                  <a:lnTo>
                    <a:pt x="3317" y="796"/>
                  </a:lnTo>
                  <a:lnTo>
                    <a:pt x="3317" y="796"/>
                  </a:lnTo>
                  <a:lnTo>
                    <a:pt x="3241" y="815"/>
                  </a:lnTo>
                  <a:lnTo>
                    <a:pt x="3241" y="815"/>
                  </a:lnTo>
                  <a:lnTo>
                    <a:pt x="3203" y="777"/>
                  </a:lnTo>
                  <a:lnTo>
                    <a:pt x="3147" y="777"/>
                  </a:lnTo>
                  <a:lnTo>
                    <a:pt x="3147" y="777"/>
                  </a:lnTo>
                  <a:lnTo>
                    <a:pt x="2862" y="739"/>
                  </a:lnTo>
                  <a:lnTo>
                    <a:pt x="2616" y="739"/>
                  </a:lnTo>
                  <a:lnTo>
                    <a:pt x="2616" y="739"/>
                  </a:lnTo>
                  <a:lnTo>
                    <a:pt x="2369" y="758"/>
                  </a:lnTo>
                  <a:lnTo>
                    <a:pt x="2369" y="758"/>
                  </a:lnTo>
                  <a:lnTo>
                    <a:pt x="2313" y="720"/>
                  </a:lnTo>
                  <a:lnTo>
                    <a:pt x="2256" y="720"/>
                  </a:lnTo>
                  <a:lnTo>
                    <a:pt x="2256" y="720"/>
                  </a:lnTo>
                  <a:lnTo>
                    <a:pt x="2237" y="720"/>
                  </a:lnTo>
                  <a:lnTo>
                    <a:pt x="2237" y="720"/>
                  </a:lnTo>
                  <a:lnTo>
                    <a:pt x="1460" y="853"/>
                  </a:lnTo>
                  <a:lnTo>
                    <a:pt x="702" y="1005"/>
                  </a:lnTo>
                  <a:lnTo>
                    <a:pt x="702" y="1005"/>
                  </a:lnTo>
                  <a:lnTo>
                    <a:pt x="683" y="986"/>
                  </a:lnTo>
                  <a:lnTo>
                    <a:pt x="683" y="986"/>
                  </a:lnTo>
                  <a:lnTo>
                    <a:pt x="588" y="948"/>
                  </a:lnTo>
                  <a:lnTo>
                    <a:pt x="493" y="948"/>
                  </a:lnTo>
                  <a:lnTo>
                    <a:pt x="493" y="948"/>
                  </a:lnTo>
                  <a:lnTo>
                    <a:pt x="341" y="948"/>
                  </a:lnTo>
                  <a:lnTo>
                    <a:pt x="341" y="948"/>
                  </a:lnTo>
                  <a:lnTo>
                    <a:pt x="0" y="94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65" name="Google Shape;365;p13"/>
            <p:cNvSpPr/>
            <p:nvPr/>
          </p:nvSpPr>
          <p:spPr>
            <a:xfrm>
              <a:off x="-347225" y="4550013"/>
              <a:ext cx="54500" cy="31300"/>
            </a:xfrm>
            <a:custGeom>
              <a:avLst/>
              <a:gdLst/>
              <a:ahLst/>
              <a:cxnLst/>
              <a:rect l="l" t="t" r="r" b="b"/>
              <a:pathLst>
                <a:path w="2180" h="1252" fill="none" extrusionOk="0">
                  <a:moveTo>
                    <a:pt x="0" y="1251"/>
                  </a:moveTo>
                  <a:lnTo>
                    <a:pt x="0" y="1251"/>
                  </a:lnTo>
                  <a:lnTo>
                    <a:pt x="95" y="1137"/>
                  </a:lnTo>
                  <a:lnTo>
                    <a:pt x="209" y="1024"/>
                  </a:lnTo>
                  <a:lnTo>
                    <a:pt x="436" y="815"/>
                  </a:lnTo>
                  <a:lnTo>
                    <a:pt x="701" y="645"/>
                  </a:lnTo>
                  <a:lnTo>
                    <a:pt x="986" y="474"/>
                  </a:lnTo>
                  <a:lnTo>
                    <a:pt x="1289" y="341"/>
                  </a:lnTo>
                  <a:lnTo>
                    <a:pt x="1592" y="209"/>
                  </a:lnTo>
                  <a:lnTo>
                    <a:pt x="2180" y="0"/>
                  </a:lnTo>
                  <a:lnTo>
                    <a:pt x="2180" y="0"/>
                  </a:lnTo>
                  <a:lnTo>
                    <a:pt x="1251" y="777"/>
                  </a:lnTo>
                  <a:lnTo>
                    <a:pt x="1251" y="777"/>
                  </a:lnTo>
                  <a:lnTo>
                    <a:pt x="1213" y="815"/>
                  </a:lnTo>
                  <a:lnTo>
                    <a:pt x="1194" y="853"/>
                  </a:lnTo>
                  <a:lnTo>
                    <a:pt x="1194" y="929"/>
                  </a:lnTo>
                  <a:lnTo>
                    <a:pt x="1194" y="929"/>
                  </a:lnTo>
                  <a:lnTo>
                    <a:pt x="0" y="125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66" name="Google Shape;366;p13"/>
            <p:cNvSpPr/>
            <p:nvPr/>
          </p:nvSpPr>
          <p:spPr>
            <a:xfrm>
              <a:off x="-406475" y="4542888"/>
              <a:ext cx="69700" cy="54050"/>
            </a:xfrm>
            <a:custGeom>
              <a:avLst/>
              <a:gdLst/>
              <a:ahLst/>
              <a:cxnLst/>
              <a:rect l="l" t="t" r="r" b="b"/>
              <a:pathLst>
                <a:path w="2788" h="2162" fill="none" extrusionOk="0">
                  <a:moveTo>
                    <a:pt x="1" y="2162"/>
                  </a:moveTo>
                  <a:lnTo>
                    <a:pt x="1" y="2162"/>
                  </a:lnTo>
                  <a:lnTo>
                    <a:pt x="456" y="1574"/>
                  </a:lnTo>
                  <a:lnTo>
                    <a:pt x="911" y="1005"/>
                  </a:lnTo>
                  <a:lnTo>
                    <a:pt x="911" y="1005"/>
                  </a:lnTo>
                  <a:lnTo>
                    <a:pt x="1157" y="721"/>
                  </a:lnTo>
                  <a:lnTo>
                    <a:pt x="1422" y="418"/>
                  </a:lnTo>
                  <a:lnTo>
                    <a:pt x="1574" y="285"/>
                  </a:lnTo>
                  <a:lnTo>
                    <a:pt x="1726" y="171"/>
                  </a:lnTo>
                  <a:lnTo>
                    <a:pt x="1877" y="58"/>
                  </a:lnTo>
                  <a:lnTo>
                    <a:pt x="2048" y="1"/>
                  </a:lnTo>
                  <a:lnTo>
                    <a:pt x="2048" y="1"/>
                  </a:lnTo>
                  <a:lnTo>
                    <a:pt x="2048" y="1"/>
                  </a:lnTo>
                  <a:lnTo>
                    <a:pt x="2105" y="39"/>
                  </a:lnTo>
                  <a:lnTo>
                    <a:pt x="2162" y="77"/>
                  </a:lnTo>
                  <a:lnTo>
                    <a:pt x="2237" y="96"/>
                  </a:lnTo>
                  <a:lnTo>
                    <a:pt x="2294" y="96"/>
                  </a:lnTo>
                  <a:lnTo>
                    <a:pt x="2294" y="96"/>
                  </a:lnTo>
                  <a:lnTo>
                    <a:pt x="2351" y="96"/>
                  </a:lnTo>
                  <a:lnTo>
                    <a:pt x="2351" y="96"/>
                  </a:lnTo>
                  <a:lnTo>
                    <a:pt x="2579" y="399"/>
                  </a:lnTo>
                  <a:lnTo>
                    <a:pt x="2787" y="702"/>
                  </a:lnTo>
                  <a:lnTo>
                    <a:pt x="2787" y="702"/>
                  </a:lnTo>
                  <a:lnTo>
                    <a:pt x="2541" y="892"/>
                  </a:lnTo>
                  <a:lnTo>
                    <a:pt x="2313" y="1100"/>
                  </a:lnTo>
                  <a:lnTo>
                    <a:pt x="2124" y="1309"/>
                  </a:lnTo>
                  <a:lnTo>
                    <a:pt x="2029" y="1441"/>
                  </a:lnTo>
                  <a:lnTo>
                    <a:pt x="1972" y="1574"/>
                  </a:lnTo>
                  <a:lnTo>
                    <a:pt x="1972" y="1574"/>
                  </a:lnTo>
                  <a:lnTo>
                    <a:pt x="1953" y="1612"/>
                  </a:lnTo>
                  <a:lnTo>
                    <a:pt x="1953" y="1650"/>
                  </a:lnTo>
                  <a:lnTo>
                    <a:pt x="892" y="1934"/>
                  </a:lnTo>
                  <a:lnTo>
                    <a:pt x="892" y="1934"/>
                  </a:lnTo>
                  <a:lnTo>
                    <a:pt x="1" y="216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67" name="Google Shape;367;p13"/>
            <p:cNvSpPr/>
            <p:nvPr/>
          </p:nvSpPr>
          <p:spPr>
            <a:xfrm>
              <a:off x="-281375" y="4539588"/>
              <a:ext cx="167775" cy="53550"/>
            </a:xfrm>
            <a:custGeom>
              <a:avLst/>
              <a:gdLst/>
              <a:ahLst/>
              <a:cxnLst/>
              <a:rect l="l" t="t" r="r" b="b"/>
              <a:pathLst>
                <a:path w="6711" h="2142" fill="none" extrusionOk="0">
                  <a:moveTo>
                    <a:pt x="304" y="133"/>
                  </a:moveTo>
                  <a:lnTo>
                    <a:pt x="304" y="133"/>
                  </a:lnTo>
                  <a:lnTo>
                    <a:pt x="342" y="114"/>
                  </a:lnTo>
                  <a:lnTo>
                    <a:pt x="342" y="114"/>
                  </a:lnTo>
                  <a:lnTo>
                    <a:pt x="702" y="76"/>
                  </a:lnTo>
                  <a:lnTo>
                    <a:pt x="1081" y="38"/>
                  </a:lnTo>
                  <a:lnTo>
                    <a:pt x="1441" y="0"/>
                  </a:lnTo>
                  <a:lnTo>
                    <a:pt x="1801" y="0"/>
                  </a:lnTo>
                  <a:lnTo>
                    <a:pt x="1801" y="0"/>
                  </a:lnTo>
                  <a:lnTo>
                    <a:pt x="2370" y="19"/>
                  </a:lnTo>
                  <a:lnTo>
                    <a:pt x="2938" y="76"/>
                  </a:lnTo>
                  <a:lnTo>
                    <a:pt x="3488" y="171"/>
                  </a:lnTo>
                  <a:lnTo>
                    <a:pt x="4057" y="284"/>
                  </a:lnTo>
                  <a:lnTo>
                    <a:pt x="4057" y="284"/>
                  </a:lnTo>
                  <a:lnTo>
                    <a:pt x="4341" y="379"/>
                  </a:lnTo>
                  <a:lnTo>
                    <a:pt x="4758" y="531"/>
                  </a:lnTo>
                  <a:lnTo>
                    <a:pt x="5270" y="739"/>
                  </a:lnTo>
                  <a:lnTo>
                    <a:pt x="5781" y="986"/>
                  </a:lnTo>
                  <a:lnTo>
                    <a:pt x="6028" y="1118"/>
                  </a:lnTo>
                  <a:lnTo>
                    <a:pt x="6255" y="1251"/>
                  </a:lnTo>
                  <a:lnTo>
                    <a:pt x="6426" y="1403"/>
                  </a:lnTo>
                  <a:lnTo>
                    <a:pt x="6577" y="1535"/>
                  </a:lnTo>
                  <a:lnTo>
                    <a:pt x="6634" y="1611"/>
                  </a:lnTo>
                  <a:lnTo>
                    <a:pt x="6672" y="1687"/>
                  </a:lnTo>
                  <a:lnTo>
                    <a:pt x="6691" y="1763"/>
                  </a:lnTo>
                  <a:lnTo>
                    <a:pt x="6710" y="1839"/>
                  </a:lnTo>
                  <a:lnTo>
                    <a:pt x="6691" y="1896"/>
                  </a:lnTo>
                  <a:lnTo>
                    <a:pt x="6672" y="1971"/>
                  </a:lnTo>
                  <a:lnTo>
                    <a:pt x="6615" y="2047"/>
                  </a:lnTo>
                  <a:lnTo>
                    <a:pt x="6558" y="2104"/>
                  </a:lnTo>
                  <a:lnTo>
                    <a:pt x="6558" y="2104"/>
                  </a:lnTo>
                  <a:lnTo>
                    <a:pt x="6521" y="2123"/>
                  </a:lnTo>
                  <a:lnTo>
                    <a:pt x="6464" y="2142"/>
                  </a:lnTo>
                  <a:lnTo>
                    <a:pt x="6464" y="2142"/>
                  </a:lnTo>
                  <a:lnTo>
                    <a:pt x="6445" y="2142"/>
                  </a:lnTo>
                  <a:lnTo>
                    <a:pt x="6445" y="2142"/>
                  </a:lnTo>
                  <a:lnTo>
                    <a:pt x="6426" y="2085"/>
                  </a:lnTo>
                  <a:lnTo>
                    <a:pt x="6407" y="2028"/>
                  </a:lnTo>
                  <a:lnTo>
                    <a:pt x="6369" y="2009"/>
                  </a:lnTo>
                  <a:lnTo>
                    <a:pt x="6312" y="1990"/>
                  </a:lnTo>
                  <a:lnTo>
                    <a:pt x="6312" y="1990"/>
                  </a:lnTo>
                  <a:lnTo>
                    <a:pt x="6255" y="2009"/>
                  </a:lnTo>
                  <a:lnTo>
                    <a:pt x="6255" y="2009"/>
                  </a:lnTo>
                  <a:lnTo>
                    <a:pt x="6141" y="2047"/>
                  </a:lnTo>
                  <a:lnTo>
                    <a:pt x="6141" y="2047"/>
                  </a:lnTo>
                  <a:lnTo>
                    <a:pt x="5800" y="1914"/>
                  </a:lnTo>
                  <a:lnTo>
                    <a:pt x="5478" y="1744"/>
                  </a:lnTo>
                  <a:lnTo>
                    <a:pt x="5023" y="1498"/>
                  </a:lnTo>
                  <a:lnTo>
                    <a:pt x="5023" y="1498"/>
                  </a:lnTo>
                  <a:lnTo>
                    <a:pt x="4322" y="1213"/>
                  </a:lnTo>
                  <a:lnTo>
                    <a:pt x="3602" y="948"/>
                  </a:lnTo>
                  <a:lnTo>
                    <a:pt x="3602" y="948"/>
                  </a:lnTo>
                  <a:lnTo>
                    <a:pt x="3166" y="815"/>
                  </a:lnTo>
                  <a:lnTo>
                    <a:pt x="2711" y="683"/>
                  </a:lnTo>
                  <a:lnTo>
                    <a:pt x="2275" y="550"/>
                  </a:lnTo>
                  <a:lnTo>
                    <a:pt x="1820" y="436"/>
                  </a:lnTo>
                  <a:lnTo>
                    <a:pt x="910" y="247"/>
                  </a:lnTo>
                  <a:lnTo>
                    <a:pt x="1" y="114"/>
                  </a:lnTo>
                  <a:lnTo>
                    <a:pt x="1" y="114"/>
                  </a:lnTo>
                  <a:lnTo>
                    <a:pt x="171" y="57"/>
                  </a:lnTo>
                  <a:lnTo>
                    <a:pt x="171" y="57"/>
                  </a:lnTo>
                  <a:lnTo>
                    <a:pt x="228" y="114"/>
                  </a:lnTo>
                  <a:lnTo>
                    <a:pt x="304" y="133"/>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68" name="Google Shape;368;p13"/>
            <p:cNvSpPr/>
            <p:nvPr/>
          </p:nvSpPr>
          <p:spPr>
            <a:xfrm>
              <a:off x="-61525" y="4530588"/>
              <a:ext cx="102375" cy="31275"/>
            </a:xfrm>
            <a:custGeom>
              <a:avLst/>
              <a:gdLst/>
              <a:ahLst/>
              <a:cxnLst/>
              <a:rect l="l" t="t" r="r" b="b"/>
              <a:pathLst>
                <a:path w="4095" h="1251" fill="none" extrusionOk="0">
                  <a:moveTo>
                    <a:pt x="247" y="265"/>
                  </a:moveTo>
                  <a:lnTo>
                    <a:pt x="247" y="265"/>
                  </a:lnTo>
                  <a:lnTo>
                    <a:pt x="285" y="265"/>
                  </a:lnTo>
                  <a:lnTo>
                    <a:pt x="285" y="265"/>
                  </a:lnTo>
                  <a:lnTo>
                    <a:pt x="626" y="190"/>
                  </a:lnTo>
                  <a:lnTo>
                    <a:pt x="987" y="133"/>
                  </a:lnTo>
                  <a:lnTo>
                    <a:pt x="1328" y="76"/>
                  </a:lnTo>
                  <a:lnTo>
                    <a:pt x="1688" y="57"/>
                  </a:lnTo>
                  <a:lnTo>
                    <a:pt x="2427" y="19"/>
                  </a:lnTo>
                  <a:lnTo>
                    <a:pt x="3147" y="0"/>
                  </a:lnTo>
                  <a:lnTo>
                    <a:pt x="3147" y="0"/>
                  </a:lnTo>
                  <a:lnTo>
                    <a:pt x="4095" y="0"/>
                  </a:lnTo>
                  <a:lnTo>
                    <a:pt x="4095" y="0"/>
                  </a:lnTo>
                  <a:lnTo>
                    <a:pt x="4095" y="701"/>
                  </a:lnTo>
                  <a:lnTo>
                    <a:pt x="4095" y="701"/>
                  </a:lnTo>
                  <a:lnTo>
                    <a:pt x="3924" y="701"/>
                  </a:lnTo>
                  <a:lnTo>
                    <a:pt x="3924" y="701"/>
                  </a:lnTo>
                  <a:lnTo>
                    <a:pt x="3526" y="701"/>
                  </a:lnTo>
                  <a:lnTo>
                    <a:pt x="3128" y="758"/>
                  </a:lnTo>
                  <a:lnTo>
                    <a:pt x="2730" y="815"/>
                  </a:lnTo>
                  <a:lnTo>
                    <a:pt x="2332" y="891"/>
                  </a:lnTo>
                  <a:lnTo>
                    <a:pt x="1536" y="1043"/>
                  </a:lnTo>
                  <a:lnTo>
                    <a:pt x="1138" y="1099"/>
                  </a:lnTo>
                  <a:lnTo>
                    <a:pt x="740" y="1156"/>
                  </a:lnTo>
                  <a:lnTo>
                    <a:pt x="740" y="1156"/>
                  </a:lnTo>
                  <a:lnTo>
                    <a:pt x="683" y="1156"/>
                  </a:lnTo>
                  <a:lnTo>
                    <a:pt x="645" y="1175"/>
                  </a:lnTo>
                  <a:lnTo>
                    <a:pt x="607" y="1251"/>
                  </a:lnTo>
                  <a:lnTo>
                    <a:pt x="607" y="1251"/>
                  </a:lnTo>
                  <a:lnTo>
                    <a:pt x="304" y="796"/>
                  </a:lnTo>
                  <a:lnTo>
                    <a:pt x="1" y="360"/>
                  </a:lnTo>
                  <a:lnTo>
                    <a:pt x="1" y="360"/>
                  </a:lnTo>
                  <a:lnTo>
                    <a:pt x="209" y="265"/>
                  </a:lnTo>
                  <a:lnTo>
                    <a:pt x="209" y="265"/>
                  </a:lnTo>
                  <a:lnTo>
                    <a:pt x="247" y="26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69" name="Google Shape;369;p13"/>
            <p:cNvSpPr/>
            <p:nvPr/>
          </p:nvSpPr>
          <p:spPr>
            <a:xfrm>
              <a:off x="-418775" y="4519688"/>
              <a:ext cx="59250" cy="69200"/>
            </a:xfrm>
            <a:custGeom>
              <a:avLst/>
              <a:gdLst/>
              <a:ahLst/>
              <a:cxnLst/>
              <a:rect l="l" t="t" r="r" b="b"/>
              <a:pathLst>
                <a:path w="2370" h="2768" fill="none" extrusionOk="0">
                  <a:moveTo>
                    <a:pt x="322" y="2767"/>
                  </a:moveTo>
                  <a:lnTo>
                    <a:pt x="322" y="2767"/>
                  </a:lnTo>
                  <a:lnTo>
                    <a:pt x="303" y="2616"/>
                  </a:lnTo>
                  <a:lnTo>
                    <a:pt x="246" y="2464"/>
                  </a:lnTo>
                  <a:lnTo>
                    <a:pt x="171" y="2294"/>
                  </a:lnTo>
                  <a:lnTo>
                    <a:pt x="95" y="2161"/>
                  </a:lnTo>
                  <a:lnTo>
                    <a:pt x="95" y="2161"/>
                  </a:lnTo>
                  <a:lnTo>
                    <a:pt x="57" y="2104"/>
                  </a:lnTo>
                  <a:lnTo>
                    <a:pt x="0" y="2085"/>
                  </a:lnTo>
                  <a:lnTo>
                    <a:pt x="0" y="2085"/>
                  </a:lnTo>
                  <a:lnTo>
                    <a:pt x="228" y="1782"/>
                  </a:lnTo>
                  <a:lnTo>
                    <a:pt x="474" y="1497"/>
                  </a:lnTo>
                  <a:lnTo>
                    <a:pt x="720" y="1213"/>
                  </a:lnTo>
                  <a:lnTo>
                    <a:pt x="986" y="948"/>
                  </a:lnTo>
                  <a:lnTo>
                    <a:pt x="1251" y="701"/>
                  </a:lnTo>
                  <a:lnTo>
                    <a:pt x="1535" y="455"/>
                  </a:lnTo>
                  <a:lnTo>
                    <a:pt x="1839" y="228"/>
                  </a:lnTo>
                  <a:lnTo>
                    <a:pt x="2142" y="0"/>
                  </a:lnTo>
                  <a:lnTo>
                    <a:pt x="2142" y="0"/>
                  </a:lnTo>
                  <a:lnTo>
                    <a:pt x="2123" y="76"/>
                  </a:lnTo>
                  <a:lnTo>
                    <a:pt x="2142" y="152"/>
                  </a:lnTo>
                  <a:lnTo>
                    <a:pt x="2142" y="152"/>
                  </a:lnTo>
                  <a:lnTo>
                    <a:pt x="2199" y="247"/>
                  </a:lnTo>
                  <a:lnTo>
                    <a:pt x="2256" y="379"/>
                  </a:lnTo>
                  <a:lnTo>
                    <a:pt x="2369" y="645"/>
                  </a:lnTo>
                  <a:lnTo>
                    <a:pt x="2369" y="645"/>
                  </a:lnTo>
                  <a:lnTo>
                    <a:pt x="2199" y="720"/>
                  </a:lnTo>
                  <a:lnTo>
                    <a:pt x="2047" y="815"/>
                  </a:lnTo>
                  <a:lnTo>
                    <a:pt x="1914" y="929"/>
                  </a:lnTo>
                  <a:lnTo>
                    <a:pt x="1782" y="1043"/>
                  </a:lnTo>
                  <a:lnTo>
                    <a:pt x="1516" y="1327"/>
                  </a:lnTo>
                  <a:lnTo>
                    <a:pt x="1289" y="1573"/>
                  </a:lnTo>
                  <a:lnTo>
                    <a:pt x="1289" y="1573"/>
                  </a:lnTo>
                  <a:lnTo>
                    <a:pt x="1024" y="1858"/>
                  </a:lnTo>
                  <a:lnTo>
                    <a:pt x="796" y="2161"/>
                  </a:lnTo>
                  <a:lnTo>
                    <a:pt x="322" y="2767"/>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70" name="Google Shape;370;p13"/>
            <p:cNvSpPr/>
            <p:nvPr/>
          </p:nvSpPr>
          <p:spPr>
            <a:xfrm>
              <a:off x="-27400" y="4505463"/>
              <a:ext cx="53575" cy="18975"/>
            </a:xfrm>
            <a:custGeom>
              <a:avLst/>
              <a:gdLst/>
              <a:ahLst/>
              <a:cxnLst/>
              <a:rect l="l" t="t" r="r" b="b"/>
              <a:pathLst>
                <a:path w="2143" h="759" fill="none" extrusionOk="0">
                  <a:moveTo>
                    <a:pt x="1" y="759"/>
                  </a:moveTo>
                  <a:lnTo>
                    <a:pt x="1" y="759"/>
                  </a:lnTo>
                  <a:lnTo>
                    <a:pt x="531" y="550"/>
                  </a:lnTo>
                  <a:lnTo>
                    <a:pt x="1062" y="361"/>
                  </a:lnTo>
                  <a:lnTo>
                    <a:pt x="1593" y="171"/>
                  </a:lnTo>
                  <a:lnTo>
                    <a:pt x="2123" y="1"/>
                  </a:lnTo>
                  <a:lnTo>
                    <a:pt x="2123" y="1"/>
                  </a:lnTo>
                  <a:lnTo>
                    <a:pt x="2142" y="114"/>
                  </a:lnTo>
                  <a:lnTo>
                    <a:pt x="2142" y="247"/>
                  </a:lnTo>
                  <a:lnTo>
                    <a:pt x="2123" y="380"/>
                  </a:lnTo>
                  <a:lnTo>
                    <a:pt x="2085" y="512"/>
                  </a:lnTo>
                  <a:lnTo>
                    <a:pt x="2085" y="512"/>
                  </a:lnTo>
                  <a:lnTo>
                    <a:pt x="2067" y="569"/>
                  </a:lnTo>
                  <a:lnTo>
                    <a:pt x="2085" y="607"/>
                  </a:lnTo>
                  <a:lnTo>
                    <a:pt x="2104" y="645"/>
                  </a:lnTo>
                  <a:lnTo>
                    <a:pt x="2142" y="683"/>
                  </a:lnTo>
                  <a:lnTo>
                    <a:pt x="2142" y="683"/>
                  </a:lnTo>
                  <a:lnTo>
                    <a:pt x="1839" y="683"/>
                  </a:lnTo>
                  <a:lnTo>
                    <a:pt x="1839" y="683"/>
                  </a:lnTo>
                  <a:lnTo>
                    <a:pt x="929" y="702"/>
                  </a:lnTo>
                  <a:lnTo>
                    <a:pt x="474" y="721"/>
                  </a:lnTo>
                  <a:lnTo>
                    <a:pt x="1" y="759"/>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71" name="Google Shape;371;p13"/>
            <p:cNvSpPr/>
            <p:nvPr/>
          </p:nvSpPr>
          <p:spPr>
            <a:xfrm>
              <a:off x="-236350" y="4504513"/>
              <a:ext cx="154475" cy="65425"/>
            </a:xfrm>
            <a:custGeom>
              <a:avLst/>
              <a:gdLst/>
              <a:ahLst/>
              <a:cxnLst/>
              <a:rect l="l" t="t" r="r" b="b"/>
              <a:pathLst>
                <a:path w="6179" h="2617" fill="none" extrusionOk="0">
                  <a:moveTo>
                    <a:pt x="0" y="1062"/>
                  </a:moveTo>
                  <a:lnTo>
                    <a:pt x="0" y="1062"/>
                  </a:lnTo>
                  <a:lnTo>
                    <a:pt x="190" y="1024"/>
                  </a:lnTo>
                  <a:lnTo>
                    <a:pt x="190" y="1024"/>
                  </a:lnTo>
                  <a:lnTo>
                    <a:pt x="853" y="929"/>
                  </a:lnTo>
                  <a:lnTo>
                    <a:pt x="1194" y="872"/>
                  </a:lnTo>
                  <a:lnTo>
                    <a:pt x="1497" y="797"/>
                  </a:lnTo>
                  <a:lnTo>
                    <a:pt x="1649" y="740"/>
                  </a:lnTo>
                  <a:lnTo>
                    <a:pt x="1801" y="683"/>
                  </a:lnTo>
                  <a:lnTo>
                    <a:pt x="1933" y="607"/>
                  </a:lnTo>
                  <a:lnTo>
                    <a:pt x="2047" y="512"/>
                  </a:lnTo>
                  <a:lnTo>
                    <a:pt x="2161" y="418"/>
                  </a:lnTo>
                  <a:lnTo>
                    <a:pt x="2275" y="304"/>
                  </a:lnTo>
                  <a:lnTo>
                    <a:pt x="2350" y="152"/>
                  </a:lnTo>
                  <a:lnTo>
                    <a:pt x="2426" y="1"/>
                  </a:lnTo>
                  <a:lnTo>
                    <a:pt x="2426" y="1"/>
                  </a:lnTo>
                  <a:lnTo>
                    <a:pt x="2597" y="133"/>
                  </a:lnTo>
                  <a:lnTo>
                    <a:pt x="2786" y="247"/>
                  </a:lnTo>
                  <a:lnTo>
                    <a:pt x="2995" y="342"/>
                  </a:lnTo>
                  <a:lnTo>
                    <a:pt x="3222" y="418"/>
                  </a:lnTo>
                  <a:lnTo>
                    <a:pt x="3677" y="550"/>
                  </a:lnTo>
                  <a:lnTo>
                    <a:pt x="3886" y="626"/>
                  </a:lnTo>
                  <a:lnTo>
                    <a:pt x="4075" y="702"/>
                  </a:lnTo>
                  <a:lnTo>
                    <a:pt x="4075" y="702"/>
                  </a:lnTo>
                  <a:lnTo>
                    <a:pt x="4378" y="854"/>
                  </a:lnTo>
                  <a:lnTo>
                    <a:pt x="4663" y="1005"/>
                  </a:lnTo>
                  <a:lnTo>
                    <a:pt x="4947" y="1176"/>
                  </a:lnTo>
                  <a:lnTo>
                    <a:pt x="5212" y="1365"/>
                  </a:lnTo>
                  <a:lnTo>
                    <a:pt x="5478" y="1574"/>
                  </a:lnTo>
                  <a:lnTo>
                    <a:pt x="5724" y="1782"/>
                  </a:lnTo>
                  <a:lnTo>
                    <a:pt x="5952" y="2029"/>
                  </a:lnTo>
                  <a:lnTo>
                    <a:pt x="6179" y="2256"/>
                  </a:lnTo>
                  <a:lnTo>
                    <a:pt x="6179" y="2256"/>
                  </a:lnTo>
                  <a:lnTo>
                    <a:pt x="5876" y="2313"/>
                  </a:lnTo>
                  <a:lnTo>
                    <a:pt x="5572" y="2370"/>
                  </a:lnTo>
                  <a:lnTo>
                    <a:pt x="5288" y="2465"/>
                  </a:lnTo>
                  <a:lnTo>
                    <a:pt x="5004" y="2559"/>
                  </a:lnTo>
                  <a:lnTo>
                    <a:pt x="5004" y="2559"/>
                  </a:lnTo>
                  <a:lnTo>
                    <a:pt x="4966" y="2597"/>
                  </a:lnTo>
                  <a:lnTo>
                    <a:pt x="4928" y="2616"/>
                  </a:lnTo>
                  <a:lnTo>
                    <a:pt x="4928" y="2616"/>
                  </a:lnTo>
                  <a:lnTo>
                    <a:pt x="4701" y="2408"/>
                  </a:lnTo>
                  <a:lnTo>
                    <a:pt x="4416" y="2218"/>
                  </a:lnTo>
                  <a:lnTo>
                    <a:pt x="4132" y="2048"/>
                  </a:lnTo>
                  <a:lnTo>
                    <a:pt x="3829" y="1896"/>
                  </a:lnTo>
                  <a:lnTo>
                    <a:pt x="3525" y="1763"/>
                  </a:lnTo>
                  <a:lnTo>
                    <a:pt x="3203" y="1650"/>
                  </a:lnTo>
                  <a:lnTo>
                    <a:pt x="2597" y="1441"/>
                  </a:lnTo>
                  <a:lnTo>
                    <a:pt x="2597" y="1441"/>
                  </a:lnTo>
                  <a:lnTo>
                    <a:pt x="2294" y="1365"/>
                  </a:lnTo>
                  <a:lnTo>
                    <a:pt x="1990" y="1270"/>
                  </a:lnTo>
                  <a:lnTo>
                    <a:pt x="1668" y="1214"/>
                  </a:lnTo>
                  <a:lnTo>
                    <a:pt x="1365" y="1157"/>
                  </a:lnTo>
                  <a:lnTo>
                    <a:pt x="1043" y="1119"/>
                  </a:lnTo>
                  <a:lnTo>
                    <a:pt x="720" y="1081"/>
                  </a:lnTo>
                  <a:lnTo>
                    <a:pt x="417" y="1081"/>
                  </a:lnTo>
                  <a:lnTo>
                    <a:pt x="95" y="1062"/>
                  </a:lnTo>
                  <a:lnTo>
                    <a:pt x="95" y="1062"/>
                  </a:lnTo>
                  <a:lnTo>
                    <a:pt x="0" y="106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72" name="Google Shape;372;p13"/>
            <p:cNvSpPr/>
            <p:nvPr/>
          </p:nvSpPr>
          <p:spPr>
            <a:xfrm>
              <a:off x="-152500" y="4498363"/>
              <a:ext cx="114225" cy="94775"/>
            </a:xfrm>
            <a:custGeom>
              <a:avLst/>
              <a:gdLst/>
              <a:ahLst/>
              <a:cxnLst/>
              <a:rect l="l" t="t" r="r" b="b"/>
              <a:pathLst>
                <a:path w="4569" h="3791" fill="none" extrusionOk="0">
                  <a:moveTo>
                    <a:pt x="399" y="171"/>
                  </a:moveTo>
                  <a:lnTo>
                    <a:pt x="399" y="171"/>
                  </a:lnTo>
                  <a:lnTo>
                    <a:pt x="475" y="152"/>
                  </a:lnTo>
                  <a:lnTo>
                    <a:pt x="551" y="95"/>
                  </a:lnTo>
                  <a:lnTo>
                    <a:pt x="551" y="95"/>
                  </a:lnTo>
                  <a:lnTo>
                    <a:pt x="797" y="19"/>
                  </a:lnTo>
                  <a:lnTo>
                    <a:pt x="911" y="0"/>
                  </a:lnTo>
                  <a:lnTo>
                    <a:pt x="1043" y="0"/>
                  </a:lnTo>
                  <a:lnTo>
                    <a:pt x="1043" y="0"/>
                  </a:lnTo>
                  <a:lnTo>
                    <a:pt x="1176" y="0"/>
                  </a:lnTo>
                  <a:lnTo>
                    <a:pt x="1328" y="57"/>
                  </a:lnTo>
                  <a:lnTo>
                    <a:pt x="1328" y="57"/>
                  </a:lnTo>
                  <a:lnTo>
                    <a:pt x="1650" y="266"/>
                  </a:lnTo>
                  <a:lnTo>
                    <a:pt x="1972" y="493"/>
                  </a:lnTo>
                  <a:lnTo>
                    <a:pt x="2294" y="739"/>
                  </a:lnTo>
                  <a:lnTo>
                    <a:pt x="2598" y="986"/>
                  </a:lnTo>
                  <a:lnTo>
                    <a:pt x="2598" y="986"/>
                  </a:lnTo>
                  <a:lnTo>
                    <a:pt x="2635" y="1024"/>
                  </a:lnTo>
                  <a:lnTo>
                    <a:pt x="2673" y="1043"/>
                  </a:lnTo>
                  <a:lnTo>
                    <a:pt x="2673" y="1043"/>
                  </a:lnTo>
                  <a:lnTo>
                    <a:pt x="2863" y="1213"/>
                  </a:lnTo>
                  <a:lnTo>
                    <a:pt x="2863" y="1213"/>
                  </a:lnTo>
                  <a:lnTo>
                    <a:pt x="3033" y="1365"/>
                  </a:lnTo>
                  <a:lnTo>
                    <a:pt x="3185" y="1535"/>
                  </a:lnTo>
                  <a:lnTo>
                    <a:pt x="3185" y="1535"/>
                  </a:lnTo>
                  <a:lnTo>
                    <a:pt x="3166" y="1611"/>
                  </a:lnTo>
                  <a:lnTo>
                    <a:pt x="3204" y="1687"/>
                  </a:lnTo>
                  <a:lnTo>
                    <a:pt x="3261" y="1744"/>
                  </a:lnTo>
                  <a:lnTo>
                    <a:pt x="3299" y="1763"/>
                  </a:lnTo>
                  <a:lnTo>
                    <a:pt x="3337" y="1763"/>
                  </a:lnTo>
                  <a:lnTo>
                    <a:pt x="3337" y="1763"/>
                  </a:lnTo>
                  <a:lnTo>
                    <a:pt x="3375" y="1763"/>
                  </a:lnTo>
                  <a:lnTo>
                    <a:pt x="3375" y="1763"/>
                  </a:lnTo>
                  <a:lnTo>
                    <a:pt x="3545" y="1990"/>
                  </a:lnTo>
                  <a:lnTo>
                    <a:pt x="3716" y="2237"/>
                  </a:lnTo>
                  <a:lnTo>
                    <a:pt x="4019" y="2730"/>
                  </a:lnTo>
                  <a:lnTo>
                    <a:pt x="4303" y="3260"/>
                  </a:lnTo>
                  <a:lnTo>
                    <a:pt x="4569" y="3772"/>
                  </a:lnTo>
                  <a:lnTo>
                    <a:pt x="4569" y="3772"/>
                  </a:lnTo>
                  <a:lnTo>
                    <a:pt x="4322" y="3791"/>
                  </a:lnTo>
                  <a:lnTo>
                    <a:pt x="4322" y="3791"/>
                  </a:lnTo>
                  <a:lnTo>
                    <a:pt x="4190" y="3772"/>
                  </a:lnTo>
                  <a:lnTo>
                    <a:pt x="4057" y="3734"/>
                  </a:lnTo>
                  <a:lnTo>
                    <a:pt x="3943" y="3639"/>
                  </a:lnTo>
                  <a:lnTo>
                    <a:pt x="3829" y="3507"/>
                  </a:lnTo>
                  <a:lnTo>
                    <a:pt x="3829" y="3507"/>
                  </a:lnTo>
                  <a:lnTo>
                    <a:pt x="3697" y="3355"/>
                  </a:lnTo>
                  <a:lnTo>
                    <a:pt x="3545" y="3203"/>
                  </a:lnTo>
                  <a:lnTo>
                    <a:pt x="3394" y="3071"/>
                  </a:lnTo>
                  <a:lnTo>
                    <a:pt x="3223" y="2957"/>
                  </a:lnTo>
                  <a:lnTo>
                    <a:pt x="3223" y="2957"/>
                  </a:lnTo>
                  <a:lnTo>
                    <a:pt x="3223" y="2805"/>
                  </a:lnTo>
                  <a:lnTo>
                    <a:pt x="3223" y="2805"/>
                  </a:lnTo>
                  <a:lnTo>
                    <a:pt x="3280" y="2767"/>
                  </a:lnTo>
                  <a:lnTo>
                    <a:pt x="3318" y="2711"/>
                  </a:lnTo>
                  <a:lnTo>
                    <a:pt x="3318" y="2635"/>
                  </a:lnTo>
                  <a:lnTo>
                    <a:pt x="3299" y="2578"/>
                  </a:lnTo>
                  <a:lnTo>
                    <a:pt x="3299" y="2578"/>
                  </a:lnTo>
                  <a:lnTo>
                    <a:pt x="3223" y="2483"/>
                  </a:lnTo>
                  <a:lnTo>
                    <a:pt x="3223" y="2483"/>
                  </a:lnTo>
                  <a:lnTo>
                    <a:pt x="3204" y="2426"/>
                  </a:lnTo>
                  <a:lnTo>
                    <a:pt x="3185" y="2388"/>
                  </a:lnTo>
                  <a:lnTo>
                    <a:pt x="3147" y="2350"/>
                  </a:lnTo>
                  <a:lnTo>
                    <a:pt x="3109" y="2332"/>
                  </a:lnTo>
                  <a:lnTo>
                    <a:pt x="3109" y="2332"/>
                  </a:lnTo>
                  <a:lnTo>
                    <a:pt x="2806" y="2009"/>
                  </a:lnTo>
                  <a:lnTo>
                    <a:pt x="2484" y="1706"/>
                  </a:lnTo>
                  <a:lnTo>
                    <a:pt x="2143" y="1422"/>
                  </a:lnTo>
                  <a:lnTo>
                    <a:pt x="1783" y="1156"/>
                  </a:lnTo>
                  <a:lnTo>
                    <a:pt x="1783" y="1156"/>
                  </a:lnTo>
                  <a:lnTo>
                    <a:pt x="1517" y="986"/>
                  </a:lnTo>
                  <a:lnTo>
                    <a:pt x="1233" y="834"/>
                  </a:lnTo>
                  <a:lnTo>
                    <a:pt x="664" y="550"/>
                  </a:lnTo>
                  <a:lnTo>
                    <a:pt x="664" y="550"/>
                  </a:lnTo>
                  <a:lnTo>
                    <a:pt x="532" y="512"/>
                  </a:lnTo>
                  <a:lnTo>
                    <a:pt x="361" y="455"/>
                  </a:lnTo>
                  <a:lnTo>
                    <a:pt x="1" y="341"/>
                  </a:lnTo>
                  <a:lnTo>
                    <a:pt x="1" y="341"/>
                  </a:lnTo>
                  <a:lnTo>
                    <a:pt x="399" y="171"/>
                  </a:lnTo>
                  <a:lnTo>
                    <a:pt x="399" y="171"/>
                  </a:lnTo>
                  <a:lnTo>
                    <a:pt x="399" y="17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73" name="Google Shape;373;p13"/>
            <p:cNvSpPr/>
            <p:nvPr/>
          </p:nvSpPr>
          <p:spPr>
            <a:xfrm>
              <a:off x="-76675" y="4492663"/>
              <a:ext cx="100475" cy="40300"/>
            </a:xfrm>
            <a:custGeom>
              <a:avLst/>
              <a:gdLst/>
              <a:ahLst/>
              <a:cxnLst/>
              <a:rect l="l" t="t" r="r" b="b"/>
              <a:pathLst>
                <a:path w="4019" h="1612" fill="none" extrusionOk="0">
                  <a:moveTo>
                    <a:pt x="2313" y="228"/>
                  </a:moveTo>
                  <a:lnTo>
                    <a:pt x="2313" y="228"/>
                  </a:lnTo>
                  <a:lnTo>
                    <a:pt x="2389" y="228"/>
                  </a:lnTo>
                  <a:lnTo>
                    <a:pt x="2426" y="190"/>
                  </a:lnTo>
                  <a:lnTo>
                    <a:pt x="2426" y="190"/>
                  </a:lnTo>
                  <a:lnTo>
                    <a:pt x="2730" y="114"/>
                  </a:lnTo>
                  <a:lnTo>
                    <a:pt x="2995" y="58"/>
                  </a:lnTo>
                  <a:lnTo>
                    <a:pt x="3260" y="1"/>
                  </a:lnTo>
                  <a:lnTo>
                    <a:pt x="3488" y="1"/>
                  </a:lnTo>
                  <a:lnTo>
                    <a:pt x="3488" y="1"/>
                  </a:lnTo>
                  <a:lnTo>
                    <a:pt x="3658" y="1"/>
                  </a:lnTo>
                  <a:lnTo>
                    <a:pt x="3810" y="39"/>
                  </a:lnTo>
                  <a:lnTo>
                    <a:pt x="3924" y="96"/>
                  </a:lnTo>
                  <a:lnTo>
                    <a:pt x="4019" y="171"/>
                  </a:lnTo>
                  <a:lnTo>
                    <a:pt x="4019" y="171"/>
                  </a:lnTo>
                  <a:lnTo>
                    <a:pt x="3090" y="494"/>
                  </a:lnTo>
                  <a:lnTo>
                    <a:pt x="2180" y="835"/>
                  </a:lnTo>
                  <a:lnTo>
                    <a:pt x="1270" y="1195"/>
                  </a:lnTo>
                  <a:lnTo>
                    <a:pt x="398" y="1612"/>
                  </a:lnTo>
                  <a:lnTo>
                    <a:pt x="398" y="1612"/>
                  </a:lnTo>
                  <a:lnTo>
                    <a:pt x="209" y="1403"/>
                  </a:lnTo>
                  <a:lnTo>
                    <a:pt x="0" y="1176"/>
                  </a:lnTo>
                  <a:lnTo>
                    <a:pt x="0" y="1176"/>
                  </a:lnTo>
                  <a:lnTo>
                    <a:pt x="417" y="986"/>
                  </a:lnTo>
                  <a:lnTo>
                    <a:pt x="986" y="740"/>
                  </a:lnTo>
                  <a:lnTo>
                    <a:pt x="1630" y="475"/>
                  </a:lnTo>
                  <a:lnTo>
                    <a:pt x="1972" y="342"/>
                  </a:lnTo>
                  <a:lnTo>
                    <a:pt x="2313" y="228"/>
                  </a:lnTo>
                  <a:lnTo>
                    <a:pt x="2313" y="228"/>
                  </a:lnTo>
                  <a:lnTo>
                    <a:pt x="2313" y="22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74" name="Google Shape;374;p13"/>
            <p:cNvSpPr/>
            <p:nvPr/>
          </p:nvSpPr>
          <p:spPr>
            <a:xfrm>
              <a:off x="-361925" y="4475138"/>
              <a:ext cx="177725" cy="60675"/>
            </a:xfrm>
            <a:custGeom>
              <a:avLst/>
              <a:gdLst/>
              <a:ahLst/>
              <a:cxnLst/>
              <a:rect l="l" t="t" r="r" b="b"/>
              <a:pathLst>
                <a:path w="7109" h="2427" fill="none" extrusionOk="0">
                  <a:moveTo>
                    <a:pt x="815" y="1517"/>
                  </a:moveTo>
                  <a:lnTo>
                    <a:pt x="815" y="1517"/>
                  </a:lnTo>
                  <a:lnTo>
                    <a:pt x="853" y="1498"/>
                  </a:lnTo>
                  <a:lnTo>
                    <a:pt x="853" y="1498"/>
                  </a:lnTo>
                  <a:lnTo>
                    <a:pt x="1782" y="1289"/>
                  </a:lnTo>
                  <a:lnTo>
                    <a:pt x="2692" y="1062"/>
                  </a:lnTo>
                  <a:lnTo>
                    <a:pt x="3602" y="815"/>
                  </a:lnTo>
                  <a:lnTo>
                    <a:pt x="4511" y="550"/>
                  </a:lnTo>
                  <a:lnTo>
                    <a:pt x="4511" y="550"/>
                  </a:lnTo>
                  <a:lnTo>
                    <a:pt x="4909" y="399"/>
                  </a:lnTo>
                  <a:lnTo>
                    <a:pt x="5402" y="209"/>
                  </a:lnTo>
                  <a:lnTo>
                    <a:pt x="5649" y="133"/>
                  </a:lnTo>
                  <a:lnTo>
                    <a:pt x="5895" y="57"/>
                  </a:lnTo>
                  <a:lnTo>
                    <a:pt x="6141" y="0"/>
                  </a:lnTo>
                  <a:lnTo>
                    <a:pt x="6388" y="0"/>
                  </a:lnTo>
                  <a:lnTo>
                    <a:pt x="6388" y="0"/>
                  </a:lnTo>
                  <a:lnTo>
                    <a:pt x="6558" y="0"/>
                  </a:lnTo>
                  <a:lnTo>
                    <a:pt x="6729" y="57"/>
                  </a:lnTo>
                  <a:lnTo>
                    <a:pt x="6729" y="57"/>
                  </a:lnTo>
                  <a:lnTo>
                    <a:pt x="6881" y="133"/>
                  </a:lnTo>
                  <a:lnTo>
                    <a:pt x="6994" y="209"/>
                  </a:lnTo>
                  <a:lnTo>
                    <a:pt x="7070" y="285"/>
                  </a:lnTo>
                  <a:lnTo>
                    <a:pt x="7108" y="361"/>
                  </a:lnTo>
                  <a:lnTo>
                    <a:pt x="7108" y="417"/>
                  </a:lnTo>
                  <a:lnTo>
                    <a:pt x="7089" y="474"/>
                  </a:lnTo>
                  <a:lnTo>
                    <a:pt x="7032" y="531"/>
                  </a:lnTo>
                  <a:lnTo>
                    <a:pt x="6956" y="588"/>
                  </a:lnTo>
                  <a:lnTo>
                    <a:pt x="6767" y="683"/>
                  </a:lnTo>
                  <a:lnTo>
                    <a:pt x="6539" y="759"/>
                  </a:lnTo>
                  <a:lnTo>
                    <a:pt x="6122" y="872"/>
                  </a:lnTo>
                  <a:lnTo>
                    <a:pt x="6122" y="872"/>
                  </a:lnTo>
                  <a:lnTo>
                    <a:pt x="5270" y="1081"/>
                  </a:lnTo>
                  <a:lnTo>
                    <a:pt x="4417" y="1251"/>
                  </a:lnTo>
                  <a:lnTo>
                    <a:pt x="2692" y="1574"/>
                  </a:lnTo>
                  <a:lnTo>
                    <a:pt x="2692" y="1574"/>
                  </a:lnTo>
                  <a:lnTo>
                    <a:pt x="2332" y="1668"/>
                  </a:lnTo>
                  <a:lnTo>
                    <a:pt x="2010" y="1763"/>
                  </a:lnTo>
                  <a:lnTo>
                    <a:pt x="1687" y="1896"/>
                  </a:lnTo>
                  <a:lnTo>
                    <a:pt x="1365" y="2047"/>
                  </a:lnTo>
                  <a:lnTo>
                    <a:pt x="1365" y="2047"/>
                  </a:lnTo>
                  <a:lnTo>
                    <a:pt x="1062" y="2237"/>
                  </a:lnTo>
                  <a:lnTo>
                    <a:pt x="834" y="2370"/>
                  </a:lnTo>
                  <a:lnTo>
                    <a:pt x="740" y="2408"/>
                  </a:lnTo>
                  <a:lnTo>
                    <a:pt x="626" y="2427"/>
                  </a:lnTo>
                  <a:lnTo>
                    <a:pt x="626" y="2427"/>
                  </a:lnTo>
                  <a:lnTo>
                    <a:pt x="607" y="2408"/>
                  </a:lnTo>
                  <a:lnTo>
                    <a:pt x="607" y="2408"/>
                  </a:lnTo>
                  <a:lnTo>
                    <a:pt x="588" y="2408"/>
                  </a:lnTo>
                  <a:lnTo>
                    <a:pt x="588" y="2408"/>
                  </a:lnTo>
                  <a:lnTo>
                    <a:pt x="550" y="2408"/>
                  </a:lnTo>
                  <a:lnTo>
                    <a:pt x="493" y="2370"/>
                  </a:lnTo>
                  <a:lnTo>
                    <a:pt x="474" y="2332"/>
                  </a:lnTo>
                  <a:lnTo>
                    <a:pt x="436" y="2275"/>
                  </a:lnTo>
                  <a:lnTo>
                    <a:pt x="436" y="2275"/>
                  </a:lnTo>
                  <a:lnTo>
                    <a:pt x="380" y="2142"/>
                  </a:lnTo>
                  <a:lnTo>
                    <a:pt x="323" y="2010"/>
                  </a:lnTo>
                  <a:lnTo>
                    <a:pt x="152" y="1763"/>
                  </a:lnTo>
                  <a:lnTo>
                    <a:pt x="152" y="1763"/>
                  </a:lnTo>
                  <a:lnTo>
                    <a:pt x="133" y="1725"/>
                  </a:lnTo>
                  <a:lnTo>
                    <a:pt x="95" y="1706"/>
                  </a:lnTo>
                  <a:lnTo>
                    <a:pt x="19" y="1687"/>
                  </a:lnTo>
                  <a:lnTo>
                    <a:pt x="19" y="1687"/>
                  </a:lnTo>
                  <a:lnTo>
                    <a:pt x="0" y="1687"/>
                  </a:lnTo>
                  <a:lnTo>
                    <a:pt x="0" y="1687"/>
                  </a:lnTo>
                  <a:lnTo>
                    <a:pt x="323" y="1498"/>
                  </a:lnTo>
                  <a:lnTo>
                    <a:pt x="664" y="1308"/>
                  </a:lnTo>
                  <a:lnTo>
                    <a:pt x="664" y="1308"/>
                  </a:lnTo>
                  <a:lnTo>
                    <a:pt x="664" y="1384"/>
                  </a:lnTo>
                  <a:lnTo>
                    <a:pt x="683" y="1441"/>
                  </a:lnTo>
                  <a:lnTo>
                    <a:pt x="740" y="1498"/>
                  </a:lnTo>
                  <a:lnTo>
                    <a:pt x="815" y="1517"/>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75" name="Google Shape;375;p13"/>
            <p:cNvSpPr/>
            <p:nvPr/>
          </p:nvSpPr>
          <p:spPr>
            <a:xfrm>
              <a:off x="-448175" y="4474663"/>
              <a:ext cx="131775" cy="95750"/>
            </a:xfrm>
            <a:custGeom>
              <a:avLst/>
              <a:gdLst/>
              <a:ahLst/>
              <a:cxnLst/>
              <a:rect l="l" t="t" r="r" b="b"/>
              <a:pathLst>
                <a:path w="5271" h="3830" fill="none" extrusionOk="0">
                  <a:moveTo>
                    <a:pt x="702" y="3829"/>
                  </a:moveTo>
                  <a:lnTo>
                    <a:pt x="702" y="3829"/>
                  </a:lnTo>
                  <a:lnTo>
                    <a:pt x="645" y="3810"/>
                  </a:lnTo>
                  <a:lnTo>
                    <a:pt x="645" y="3810"/>
                  </a:lnTo>
                  <a:lnTo>
                    <a:pt x="1" y="3659"/>
                  </a:lnTo>
                  <a:lnTo>
                    <a:pt x="1" y="3659"/>
                  </a:lnTo>
                  <a:lnTo>
                    <a:pt x="77" y="3469"/>
                  </a:lnTo>
                  <a:lnTo>
                    <a:pt x="172" y="3280"/>
                  </a:lnTo>
                  <a:lnTo>
                    <a:pt x="266" y="3109"/>
                  </a:lnTo>
                  <a:lnTo>
                    <a:pt x="399" y="2938"/>
                  </a:lnTo>
                  <a:lnTo>
                    <a:pt x="551" y="2768"/>
                  </a:lnTo>
                  <a:lnTo>
                    <a:pt x="702" y="2616"/>
                  </a:lnTo>
                  <a:lnTo>
                    <a:pt x="1024" y="2332"/>
                  </a:lnTo>
                  <a:lnTo>
                    <a:pt x="1385" y="2066"/>
                  </a:lnTo>
                  <a:lnTo>
                    <a:pt x="1764" y="1801"/>
                  </a:lnTo>
                  <a:lnTo>
                    <a:pt x="2446" y="1346"/>
                  </a:lnTo>
                  <a:lnTo>
                    <a:pt x="2446" y="1346"/>
                  </a:lnTo>
                  <a:lnTo>
                    <a:pt x="3052" y="929"/>
                  </a:lnTo>
                  <a:lnTo>
                    <a:pt x="3697" y="531"/>
                  </a:lnTo>
                  <a:lnTo>
                    <a:pt x="3697" y="531"/>
                  </a:lnTo>
                  <a:lnTo>
                    <a:pt x="3924" y="380"/>
                  </a:lnTo>
                  <a:lnTo>
                    <a:pt x="4171" y="266"/>
                  </a:lnTo>
                  <a:lnTo>
                    <a:pt x="4417" y="152"/>
                  </a:lnTo>
                  <a:lnTo>
                    <a:pt x="4664" y="38"/>
                  </a:lnTo>
                  <a:lnTo>
                    <a:pt x="4664" y="38"/>
                  </a:lnTo>
                  <a:lnTo>
                    <a:pt x="4758" y="1"/>
                  </a:lnTo>
                  <a:lnTo>
                    <a:pt x="4853" y="1"/>
                  </a:lnTo>
                  <a:lnTo>
                    <a:pt x="4853" y="1"/>
                  </a:lnTo>
                  <a:lnTo>
                    <a:pt x="4929" y="1"/>
                  </a:lnTo>
                  <a:lnTo>
                    <a:pt x="4986" y="38"/>
                  </a:lnTo>
                  <a:lnTo>
                    <a:pt x="5043" y="57"/>
                  </a:lnTo>
                  <a:lnTo>
                    <a:pt x="5080" y="114"/>
                  </a:lnTo>
                  <a:lnTo>
                    <a:pt x="5156" y="228"/>
                  </a:lnTo>
                  <a:lnTo>
                    <a:pt x="5194" y="380"/>
                  </a:lnTo>
                  <a:lnTo>
                    <a:pt x="5232" y="550"/>
                  </a:lnTo>
                  <a:lnTo>
                    <a:pt x="5251" y="702"/>
                  </a:lnTo>
                  <a:lnTo>
                    <a:pt x="5270" y="967"/>
                  </a:lnTo>
                  <a:lnTo>
                    <a:pt x="5270" y="967"/>
                  </a:lnTo>
                  <a:lnTo>
                    <a:pt x="5270" y="967"/>
                  </a:lnTo>
                  <a:lnTo>
                    <a:pt x="4455" y="1157"/>
                  </a:lnTo>
                  <a:lnTo>
                    <a:pt x="4455" y="1157"/>
                  </a:lnTo>
                  <a:lnTo>
                    <a:pt x="4607" y="1081"/>
                  </a:lnTo>
                  <a:lnTo>
                    <a:pt x="4607" y="1081"/>
                  </a:lnTo>
                  <a:lnTo>
                    <a:pt x="4664" y="1043"/>
                  </a:lnTo>
                  <a:lnTo>
                    <a:pt x="4682" y="986"/>
                  </a:lnTo>
                  <a:lnTo>
                    <a:pt x="4701" y="948"/>
                  </a:lnTo>
                  <a:lnTo>
                    <a:pt x="4682" y="891"/>
                  </a:lnTo>
                  <a:lnTo>
                    <a:pt x="4664" y="853"/>
                  </a:lnTo>
                  <a:lnTo>
                    <a:pt x="4626" y="816"/>
                  </a:lnTo>
                  <a:lnTo>
                    <a:pt x="4569" y="778"/>
                  </a:lnTo>
                  <a:lnTo>
                    <a:pt x="4512" y="778"/>
                  </a:lnTo>
                  <a:lnTo>
                    <a:pt x="4512" y="778"/>
                  </a:lnTo>
                  <a:lnTo>
                    <a:pt x="4436" y="797"/>
                  </a:lnTo>
                  <a:lnTo>
                    <a:pt x="4436" y="797"/>
                  </a:lnTo>
                  <a:lnTo>
                    <a:pt x="4114" y="948"/>
                  </a:lnTo>
                  <a:lnTo>
                    <a:pt x="3811" y="1119"/>
                  </a:lnTo>
                  <a:lnTo>
                    <a:pt x="3488" y="1289"/>
                  </a:lnTo>
                  <a:lnTo>
                    <a:pt x="3185" y="1479"/>
                  </a:lnTo>
                  <a:lnTo>
                    <a:pt x="2901" y="1687"/>
                  </a:lnTo>
                  <a:lnTo>
                    <a:pt x="2617" y="1896"/>
                  </a:lnTo>
                  <a:lnTo>
                    <a:pt x="2332" y="2123"/>
                  </a:lnTo>
                  <a:lnTo>
                    <a:pt x="2067" y="2351"/>
                  </a:lnTo>
                  <a:lnTo>
                    <a:pt x="2067" y="2351"/>
                  </a:lnTo>
                  <a:lnTo>
                    <a:pt x="1820" y="2578"/>
                  </a:lnTo>
                  <a:lnTo>
                    <a:pt x="1593" y="2825"/>
                  </a:lnTo>
                  <a:lnTo>
                    <a:pt x="1385" y="3071"/>
                  </a:lnTo>
                  <a:lnTo>
                    <a:pt x="1176" y="3336"/>
                  </a:lnTo>
                  <a:lnTo>
                    <a:pt x="1176" y="3336"/>
                  </a:lnTo>
                  <a:lnTo>
                    <a:pt x="1081" y="3469"/>
                  </a:lnTo>
                  <a:lnTo>
                    <a:pt x="987" y="3621"/>
                  </a:lnTo>
                  <a:lnTo>
                    <a:pt x="911" y="3696"/>
                  </a:lnTo>
                  <a:lnTo>
                    <a:pt x="854" y="3753"/>
                  </a:lnTo>
                  <a:lnTo>
                    <a:pt x="778" y="3810"/>
                  </a:lnTo>
                  <a:lnTo>
                    <a:pt x="702" y="3829"/>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76" name="Google Shape;376;p13"/>
            <p:cNvSpPr/>
            <p:nvPr/>
          </p:nvSpPr>
          <p:spPr>
            <a:xfrm>
              <a:off x="-155800" y="4435338"/>
              <a:ext cx="146425" cy="81050"/>
            </a:xfrm>
            <a:custGeom>
              <a:avLst/>
              <a:gdLst/>
              <a:ahLst/>
              <a:cxnLst/>
              <a:rect l="l" t="t" r="r" b="b"/>
              <a:pathLst>
                <a:path w="5857" h="3242" fill="none" extrusionOk="0">
                  <a:moveTo>
                    <a:pt x="2805" y="721"/>
                  </a:moveTo>
                  <a:lnTo>
                    <a:pt x="2805" y="721"/>
                  </a:lnTo>
                  <a:lnTo>
                    <a:pt x="3052" y="721"/>
                  </a:lnTo>
                  <a:lnTo>
                    <a:pt x="3052" y="721"/>
                  </a:lnTo>
                  <a:lnTo>
                    <a:pt x="3317" y="702"/>
                  </a:lnTo>
                  <a:lnTo>
                    <a:pt x="3639" y="683"/>
                  </a:lnTo>
                  <a:lnTo>
                    <a:pt x="4018" y="626"/>
                  </a:lnTo>
                  <a:lnTo>
                    <a:pt x="4416" y="550"/>
                  </a:lnTo>
                  <a:lnTo>
                    <a:pt x="4814" y="474"/>
                  </a:lnTo>
                  <a:lnTo>
                    <a:pt x="5193" y="342"/>
                  </a:lnTo>
                  <a:lnTo>
                    <a:pt x="5364" y="266"/>
                  </a:lnTo>
                  <a:lnTo>
                    <a:pt x="5554" y="190"/>
                  </a:lnTo>
                  <a:lnTo>
                    <a:pt x="5705" y="95"/>
                  </a:lnTo>
                  <a:lnTo>
                    <a:pt x="5857" y="0"/>
                  </a:lnTo>
                  <a:lnTo>
                    <a:pt x="5857" y="0"/>
                  </a:lnTo>
                  <a:lnTo>
                    <a:pt x="5724" y="550"/>
                  </a:lnTo>
                  <a:lnTo>
                    <a:pt x="5573" y="1081"/>
                  </a:lnTo>
                  <a:lnTo>
                    <a:pt x="5421" y="1611"/>
                  </a:lnTo>
                  <a:lnTo>
                    <a:pt x="5383" y="1896"/>
                  </a:lnTo>
                  <a:lnTo>
                    <a:pt x="5345" y="2180"/>
                  </a:lnTo>
                  <a:lnTo>
                    <a:pt x="5345" y="2180"/>
                  </a:lnTo>
                  <a:lnTo>
                    <a:pt x="4985" y="2294"/>
                  </a:lnTo>
                  <a:lnTo>
                    <a:pt x="4625" y="2445"/>
                  </a:lnTo>
                  <a:lnTo>
                    <a:pt x="3943" y="2749"/>
                  </a:lnTo>
                  <a:lnTo>
                    <a:pt x="2900" y="3241"/>
                  </a:lnTo>
                  <a:lnTo>
                    <a:pt x="2900" y="3241"/>
                  </a:lnTo>
                  <a:lnTo>
                    <a:pt x="2578" y="2957"/>
                  </a:lnTo>
                  <a:lnTo>
                    <a:pt x="2578" y="2957"/>
                  </a:lnTo>
                  <a:lnTo>
                    <a:pt x="2275" y="2730"/>
                  </a:lnTo>
                  <a:lnTo>
                    <a:pt x="1952" y="2483"/>
                  </a:lnTo>
                  <a:lnTo>
                    <a:pt x="1782" y="2389"/>
                  </a:lnTo>
                  <a:lnTo>
                    <a:pt x="1611" y="2294"/>
                  </a:lnTo>
                  <a:lnTo>
                    <a:pt x="1441" y="2218"/>
                  </a:lnTo>
                  <a:lnTo>
                    <a:pt x="1270" y="2142"/>
                  </a:lnTo>
                  <a:lnTo>
                    <a:pt x="1270" y="2142"/>
                  </a:lnTo>
                  <a:lnTo>
                    <a:pt x="1137" y="2123"/>
                  </a:lnTo>
                  <a:lnTo>
                    <a:pt x="1137" y="2123"/>
                  </a:lnTo>
                  <a:lnTo>
                    <a:pt x="1024" y="2142"/>
                  </a:lnTo>
                  <a:lnTo>
                    <a:pt x="891" y="2161"/>
                  </a:lnTo>
                  <a:lnTo>
                    <a:pt x="626" y="2256"/>
                  </a:lnTo>
                  <a:lnTo>
                    <a:pt x="626" y="2256"/>
                  </a:lnTo>
                  <a:lnTo>
                    <a:pt x="76" y="607"/>
                  </a:lnTo>
                  <a:lnTo>
                    <a:pt x="76" y="607"/>
                  </a:lnTo>
                  <a:lnTo>
                    <a:pt x="38" y="417"/>
                  </a:lnTo>
                  <a:lnTo>
                    <a:pt x="0" y="190"/>
                  </a:lnTo>
                  <a:lnTo>
                    <a:pt x="0" y="190"/>
                  </a:lnTo>
                  <a:lnTo>
                    <a:pt x="341" y="304"/>
                  </a:lnTo>
                  <a:lnTo>
                    <a:pt x="588" y="379"/>
                  </a:lnTo>
                  <a:lnTo>
                    <a:pt x="588" y="379"/>
                  </a:lnTo>
                  <a:lnTo>
                    <a:pt x="872" y="474"/>
                  </a:lnTo>
                  <a:lnTo>
                    <a:pt x="1137" y="531"/>
                  </a:lnTo>
                  <a:lnTo>
                    <a:pt x="1403" y="588"/>
                  </a:lnTo>
                  <a:lnTo>
                    <a:pt x="1687" y="645"/>
                  </a:lnTo>
                  <a:lnTo>
                    <a:pt x="2256" y="702"/>
                  </a:lnTo>
                  <a:lnTo>
                    <a:pt x="2805" y="72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77" name="Google Shape;377;p13"/>
            <p:cNvSpPr/>
            <p:nvPr/>
          </p:nvSpPr>
          <p:spPr>
            <a:xfrm>
              <a:off x="-144425" y="4409738"/>
              <a:ext cx="129375" cy="35575"/>
            </a:xfrm>
            <a:custGeom>
              <a:avLst/>
              <a:gdLst/>
              <a:ahLst/>
              <a:cxnLst/>
              <a:rect l="l" t="t" r="r" b="b"/>
              <a:pathLst>
                <a:path w="5175" h="1423" fill="none" extrusionOk="0">
                  <a:moveTo>
                    <a:pt x="2199" y="1422"/>
                  </a:moveTo>
                  <a:lnTo>
                    <a:pt x="2199" y="1422"/>
                  </a:lnTo>
                  <a:lnTo>
                    <a:pt x="1914" y="1403"/>
                  </a:lnTo>
                  <a:lnTo>
                    <a:pt x="1630" y="1385"/>
                  </a:lnTo>
                  <a:lnTo>
                    <a:pt x="1346" y="1347"/>
                  </a:lnTo>
                  <a:lnTo>
                    <a:pt x="1080" y="1309"/>
                  </a:lnTo>
                  <a:lnTo>
                    <a:pt x="796" y="1252"/>
                  </a:lnTo>
                  <a:lnTo>
                    <a:pt x="531" y="1176"/>
                  </a:lnTo>
                  <a:lnTo>
                    <a:pt x="0" y="986"/>
                  </a:lnTo>
                  <a:lnTo>
                    <a:pt x="0" y="986"/>
                  </a:lnTo>
                  <a:lnTo>
                    <a:pt x="57" y="892"/>
                  </a:lnTo>
                  <a:lnTo>
                    <a:pt x="114" y="797"/>
                  </a:lnTo>
                  <a:lnTo>
                    <a:pt x="190" y="740"/>
                  </a:lnTo>
                  <a:lnTo>
                    <a:pt x="265" y="664"/>
                  </a:lnTo>
                  <a:lnTo>
                    <a:pt x="360" y="626"/>
                  </a:lnTo>
                  <a:lnTo>
                    <a:pt x="455" y="588"/>
                  </a:lnTo>
                  <a:lnTo>
                    <a:pt x="645" y="532"/>
                  </a:lnTo>
                  <a:lnTo>
                    <a:pt x="853" y="494"/>
                  </a:lnTo>
                  <a:lnTo>
                    <a:pt x="1080" y="475"/>
                  </a:lnTo>
                  <a:lnTo>
                    <a:pt x="1289" y="456"/>
                  </a:lnTo>
                  <a:lnTo>
                    <a:pt x="1497" y="418"/>
                  </a:lnTo>
                  <a:lnTo>
                    <a:pt x="1497" y="418"/>
                  </a:lnTo>
                  <a:lnTo>
                    <a:pt x="1668" y="361"/>
                  </a:lnTo>
                  <a:lnTo>
                    <a:pt x="1839" y="304"/>
                  </a:lnTo>
                  <a:lnTo>
                    <a:pt x="2180" y="190"/>
                  </a:lnTo>
                  <a:lnTo>
                    <a:pt x="2540" y="77"/>
                  </a:lnTo>
                  <a:lnTo>
                    <a:pt x="2710" y="20"/>
                  </a:lnTo>
                  <a:lnTo>
                    <a:pt x="2881" y="1"/>
                  </a:lnTo>
                  <a:lnTo>
                    <a:pt x="2881" y="1"/>
                  </a:lnTo>
                  <a:lnTo>
                    <a:pt x="2919" y="1"/>
                  </a:lnTo>
                  <a:lnTo>
                    <a:pt x="2919" y="1"/>
                  </a:lnTo>
                  <a:lnTo>
                    <a:pt x="3014" y="1"/>
                  </a:lnTo>
                  <a:lnTo>
                    <a:pt x="3108" y="39"/>
                  </a:lnTo>
                  <a:lnTo>
                    <a:pt x="3298" y="115"/>
                  </a:lnTo>
                  <a:lnTo>
                    <a:pt x="3298" y="115"/>
                  </a:lnTo>
                  <a:lnTo>
                    <a:pt x="3469" y="190"/>
                  </a:lnTo>
                  <a:lnTo>
                    <a:pt x="3563" y="228"/>
                  </a:lnTo>
                  <a:lnTo>
                    <a:pt x="3658" y="228"/>
                  </a:lnTo>
                  <a:lnTo>
                    <a:pt x="3658" y="228"/>
                  </a:lnTo>
                  <a:lnTo>
                    <a:pt x="3677" y="228"/>
                  </a:lnTo>
                  <a:lnTo>
                    <a:pt x="3677" y="228"/>
                  </a:lnTo>
                  <a:lnTo>
                    <a:pt x="3696" y="228"/>
                  </a:lnTo>
                  <a:lnTo>
                    <a:pt x="3696" y="228"/>
                  </a:lnTo>
                  <a:lnTo>
                    <a:pt x="3886" y="247"/>
                  </a:lnTo>
                  <a:lnTo>
                    <a:pt x="4094" y="266"/>
                  </a:lnTo>
                  <a:lnTo>
                    <a:pt x="4284" y="285"/>
                  </a:lnTo>
                  <a:lnTo>
                    <a:pt x="4454" y="342"/>
                  </a:lnTo>
                  <a:lnTo>
                    <a:pt x="4644" y="399"/>
                  </a:lnTo>
                  <a:lnTo>
                    <a:pt x="4833" y="475"/>
                  </a:lnTo>
                  <a:lnTo>
                    <a:pt x="5004" y="570"/>
                  </a:lnTo>
                  <a:lnTo>
                    <a:pt x="5174" y="664"/>
                  </a:lnTo>
                  <a:lnTo>
                    <a:pt x="5174" y="664"/>
                  </a:lnTo>
                  <a:lnTo>
                    <a:pt x="5099" y="778"/>
                  </a:lnTo>
                  <a:lnTo>
                    <a:pt x="5099" y="778"/>
                  </a:lnTo>
                  <a:lnTo>
                    <a:pt x="4795" y="949"/>
                  </a:lnTo>
                  <a:lnTo>
                    <a:pt x="4454" y="1081"/>
                  </a:lnTo>
                  <a:lnTo>
                    <a:pt x="4113" y="1195"/>
                  </a:lnTo>
                  <a:lnTo>
                    <a:pt x="3753" y="1271"/>
                  </a:lnTo>
                  <a:lnTo>
                    <a:pt x="3374" y="1328"/>
                  </a:lnTo>
                  <a:lnTo>
                    <a:pt x="3014" y="1366"/>
                  </a:lnTo>
                  <a:lnTo>
                    <a:pt x="2654" y="1403"/>
                  </a:lnTo>
                  <a:lnTo>
                    <a:pt x="2312" y="1403"/>
                  </a:lnTo>
                  <a:lnTo>
                    <a:pt x="2312" y="1403"/>
                  </a:lnTo>
                  <a:lnTo>
                    <a:pt x="2199" y="142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78" name="Google Shape;378;p13"/>
            <p:cNvSpPr/>
            <p:nvPr/>
          </p:nvSpPr>
          <p:spPr>
            <a:xfrm>
              <a:off x="-457175" y="4377063"/>
              <a:ext cx="507050" cy="285750"/>
            </a:xfrm>
            <a:custGeom>
              <a:avLst/>
              <a:gdLst/>
              <a:ahLst/>
              <a:cxnLst/>
              <a:rect l="l" t="t" r="r" b="b"/>
              <a:pathLst>
                <a:path w="20282" h="11430" fill="none" extrusionOk="0">
                  <a:moveTo>
                    <a:pt x="15183" y="0"/>
                  </a:moveTo>
                  <a:lnTo>
                    <a:pt x="15183" y="0"/>
                  </a:lnTo>
                  <a:lnTo>
                    <a:pt x="15107" y="19"/>
                  </a:lnTo>
                  <a:lnTo>
                    <a:pt x="15069" y="57"/>
                  </a:lnTo>
                  <a:lnTo>
                    <a:pt x="15031" y="114"/>
                  </a:lnTo>
                  <a:lnTo>
                    <a:pt x="15031" y="171"/>
                  </a:lnTo>
                  <a:lnTo>
                    <a:pt x="15050" y="228"/>
                  </a:lnTo>
                  <a:lnTo>
                    <a:pt x="15069" y="284"/>
                  </a:lnTo>
                  <a:lnTo>
                    <a:pt x="15126" y="322"/>
                  </a:lnTo>
                  <a:lnTo>
                    <a:pt x="15183" y="341"/>
                  </a:lnTo>
                  <a:lnTo>
                    <a:pt x="15183" y="341"/>
                  </a:lnTo>
                  <a:lnTo>
                    <a:pt x="15524" y="360"/>
                  </a:lnTo>
                  <a:lnTo>
                    <a:pt x="15865" y="417"/>
                  </a:lnTo>
                  <a:lnTo>
                    <a:pt x="16509" y="531"/>
                  </a:lnTo>
                  <a:lnTo>
                    <a:pt x="16509" y="531"/>
                  </a:lnTo>
                  <a:lnTo>
                    <a:pt x="17059" y="682"/>
                  </a:lnTo>
                  <a:lnTo>
                    <a:pt x="17267" y="758"/>
                  </a:lnTo>
                  <a:lnTo>
                    <a:pt x="17267" y="758"/>
                  </a:lnTo>
                  <a:lnTo>
                    <a:pt x="17457" y="815"/>
                  </a:lnTo>
                  <a:lnTo>
                    <a:pt x="17609" y="891"/>
                  </a:lnTo>
                  <a:lnTo>
                    <a:pt x="17722" y="986"/>
                  </a:lnTo>
                  <a:lnTo>
                    <a:pt x="17817" y="1080"/>
                  </a:lnTo>
                  <a:lnTo>
                    <a:pt x="17855" y="1213"/>
                  </a:lnTo>
                  <a:lnTo>
                    <a:pt x="17874" y="1346"/>
                  </a:lnTo>
                  <a:lnTo>
                    <a:pt x="17874" y="1497"/>
                  </a:lnTo>
                  <a:lnTo>
                    <a:pt x="17817" y="1668"/>
                  </a:lnTo>
                  <a:lnTo>
                    <a:pt x="17817" y="1668"/>
                  </a:lnTo>
                  <a:lnTo>
                    <a:pt x="17533" y="1516"/>
                  </a:lnTo>
                  <a:lnTo>
                    <a:pt x="17248" y="1384"/>
                  </a:lnTo>
                  <a:lnTo>
                    <a:pt x="16945" y="1270"/>
                  </a:lnTo>
                  <a:lnTo>
                    <a:pt x="16642" y="1175"/>
                  </a:lnTo>
                  <a:lnTo>
                    <a:pt x="16642" y="1175"/>
                  </a:lnTo>
                  <a:lnTo>
                    <a:pt x="16566" y="1156"/>
                  </a:lnTo>
                  <a:lnTo>
                    <a:pt x="16490" y="1156"/>
                  </a:lnTo>
                  <a:lnTo>
                    <a:pt x="16490" y="1156"/>
                  </a:lnTo>
                  <a:lnTo>
                    <a:pt x="16320" y="1175"/>
                  </a:lnTo>
                  <a:lnTo>
                    <a:pt x="16320" y="1175"/>
                  </a:lnTo>
                  <a:lnTo>
                    <a:pt x="16149" y="1194"/>
                  </a:lnTo>
                  <a:lnTo>
                    <a:pt x="16149" y="1194"/>
                  </a:lnTo>
                  <a:lnTo>
                    <a:pt x="16016" y="1175"/>
                  </a:lnTo>
                  <a:lnTo>
                    <a:pt x="15941" y="1137"/>
                  </a:lnTo>
                  <a:lnTo>
                    <a:pt x="15865" y="1099"/>
                  </a:lnTo>
                  <a:lnTo>
                    <a:pt x="15865" y="1099"/>
                  </a:lnTo>
                  <a:lnTo>
                    <a:pt x="15751" y="1043"/>
                  </a:lnTo>
                  <a:lnTo>
                    <a:pt x="15637" y="1005"/>
                  </a:lnTo>
                  <a:lnTo>
                    <a:pt x="15505" y="986"/>
                  </a:lnTo>
                  <a:lnTo>
                    <a:pt x="15391" y="986"/>
                  </a:lnTo>
                  <a:lnTo>
                    <a:pt x="15391" y="986"/>
                  </a:lnTo>
                  <a:lnTo>
                    <a:pt x="15201" y="986"/>
                  </a:lnTo>
                  <a:lnTo>
                    <a:pt x="15201" y="986"/>
                  </a:lnTo>
                  <a:lnTo>
                    <a:pt x="15050" y="1024"/>
                  </a:lnTo>
                  <a:lnTo>
                    <a:pt x="14917" y="1062"/>
                  </a:lnTo>
                  <a:lnTo>
                    <a:pt x="14652" y="1156"/>
                  </a:lnTo>
                  <a:lnTo>
                    <a:pt x="14652" y="1156"/>
                  </a:lnTo>
                  <a:lnTo>
                    <a:pt x="14462" y="1232"/>
                  </a:lnTo>
                  <a:lnTo>
                    <a:pt x="14273" y="1289"/>
                  </a:lnTo>
                  <a:lnTo>
                    <a:pt x="13875" y="1384"/>
                  </a:lnTo>
                  <a:lnTo>
                    <a:pt x="13496" y="1441"/>
                  </a:lnTo>
                  <a:lnTo>
                    <a:pt x="13079" y="1497"/>
                  </a:lnTo>
                  <a:lnTo>
                    <a:pt x="13079" y="1497"/>
                  </a:lnTo>
                  <a:lnTo>
                    <a:pt x="12927" y="1535"/>
                  </a:lnTo>
                  <a:lnTo>
                    <a:pt x="12794" y="1592"/>
                  </a:lnTo>
                  <a:lnTo>
                    <a:pt x="12662" y="1649"/>
                  </a:lnTo>
                  <a:lnTo>
                    <a:pt x="12548" y="1725"/>
                  </a:lnTo>
                  <a:lnTo>
                    <a:pt x="12453" y="1820"/>
                  </a:lnTo>
                  <a:lnTo>
                    <a:pt x="12358" y="1933"/>
                  </a:lnTo>
                  <a:lnTo>
                    <a:pt x="12264" y="2047"/>
                  </a:lnTo>
                  <a:lnTo>
                    <a:pt x="12207" y="2180"/>
                  </a:lnTo>
                  <a:lnTo>
                    <a:pt x="12207" y="2180"/>
                  </a:lnTo>
                  <a:lnTo>
                    <a:pt x="12017" y="2104"/>
                  </a:lnTo>
                  <a:lnTo>
                    <a:pt x="12017" y="2104"/>
                  </a:lnTo>
                  <a:lnTo>
                    <a:pt x="11960" y="2066"/>
                  </a:lnTo>
                  <a:lnTo>
                    <a:pt x="11960" y="2066"/>
                  </a:lnTo>
                  <a:lnTo>
                    <a:pt x="11904" y="1971"/>
                  </a:lnTo>
                  <a:lnTo>
                    <a:pt x="11847" y="1895"/>
                  </a:lnTo>
                  <a:lnTo>
                    <a:pt x="11847" y="1895"/>
                  </a:lnTo>
                  <a:lnTo>
                    <a:pt x="11847" y="1820"/>
                  </a:lnTo>
                  <a:lnTo>
                    <a:pt x="11866" y="1744"/>
                  </a:lnTo>
                  <a:lnTo>
                    <a:pt x="11885" y="1668"/>
                  </a:lnTo>
                  <a:lnTo>
                    <a:pt x="11942" y="1573"/>
                  </a:lnTo>
                  <a:lnTo>
                    <a:pt x="12074" y="1403"/>
                  </a:lnTo>
                  <a:lnTo>
                    <a:pt x="12226" y="1213"/>
                  </a:lnTo>
                  <a:lnTo>
                    <a:pt x="12396" y="1062"/>
                  </a:lnTo>
                  <a:lnTo>
                    <a:pt x="12567" y="929"/>
                  </a:lnTo>
                  <a:lnTo>
                    <a:pt x="12794" y="758"/>
                  </a:lnTo>
                  <a:lnTo>
                    <a:pt x="12794" y="758"/>
                  </a:lnTo>
                  <a:lnTo>
                    <a:pt x="12984" y="663"/>
                  </a:lnTo>
                  <a:lnTo>
                    <a:pt x="13173" y="588"/>
                  </a:lnTo>
                  <a:lnTo>
                    <a:pt x="13363" y="531"/>
                  </a:lnTo>
                  <a:lnTo>
                    <a:pt x="13571" y="474"/>
                  </a:lnTo>
                  <a:lnTo>
                    <a:pt x="13988" y="398"/>
                  </a:lnTo>
                  <a:lnTo>
                    <a:pt x="14386" y="341"/>
                  </a:lnTo>
                  <a:lnTo>
                    <a:pt x="14386" y="341"/>
                  </a:lnTo>
                  <a:lnTo>
                    <a:pt x="14462" y="322"/>
                  </a:lnTo>
                  <a:lnTo>
                    <a:pt x="14500" y="284"/>
                  </a:lnTo>
                  <a:lnTo>
                    <a:pt x="14519" y="228"/>
                  </a:lnTo>
                  <a:lnTo>
                    <a:pt x="14519" y="171"/>
                  </a:lnTo>
                  <a:lnTo>
                    <a:pt x="14481" y="114"/>
                  </a:lnTo>
                  <a:lnTo>
                    <a:pt x="14443" y="76"/>
                  </a:lnTo>
                  <a:lnTo>
                    <a:pt x="14405" y="38"/>
                  </a:lnTo>
                  <a:lnTo>
                    <a:pt x="14330" y="19"/>
                  </a:lnTo>
                  <a:lnTo>
                    <a:pt x="14330" y="19"/>
                  </a:lnTo>
                  <a:lnTo>
                    <a:pt x="14311" y="38"/>
                  </a:lnTo>
                  <a:lnTo>
                    <a:pt x="14311" y="38"/>
                  </a:lnTo>
                  <a:lnTo>
                    <a:pt x="13894" y="95"/>
                  </a:lnTo>
                  <a:lnTo>
                    <a:pt x="13458" y="190"/>
                  </a:lnTo>
                  <a:lnTo>
                    <a:pt x="13003" y="341"/>
                  </a:lnTo>
                  <a:lnTo>
                    <a:pt x="12794" y="417"/>
                  </a:lnTo>
                  <a:lnTo>
                    <a:pt x="12586" y="512"/>
                  </a:lnTo>
                  <a:lnTo>
                    <a:pt x="12377" y="626"/>
                  </a:lnTo>
                  <a:lnTo>
                    <a:pt x="12188" y="758"/>
                  </a:lnTo>
                  <a:lnTo>
                    <a:pt x="12036" y="891"/>
                  </a:lnTo>
                  <a:lnTo>
                    <a:pt x="11885" y="1043"/>
                  </a:lnTo>
                  <a:lnTo>
                    <a:pt x="11752" y="1213"/>
                  </a:lnTo>
                  <a:lnTo>
                    <a:pt x="11657" y="1403"/>
                  </a:lnTo>
                  <a:lnTo>
                    <a:pt x="11581" y="1611"/>
                  </a:lnTo>
                  <a:lnTo>
                    <a:pt x="11562" y="1839"/>
                  </a:lnTo>
                  <a:lnTo>
                    <a:pt x="11562" y="1839"/>
                  </a:lnTo>
                  <a:lnTo>
                    <a:pt x="11506" y="1895"/>
                  </a:lnTo>
                  <a:lnTo>
                    <a:pt x="11487" y="1971"/>
                  </a:lnTo>
                  <a:lnTo>
                    <a:pt x="11506" y="2047"/>
                  </a:lnTo>
                  <a:lnTo>
                    <a:pt x="11525" y="2085"/>
                  </a:lnTo>
                  <a:lnTo>
                    <a:pt x="11562" y="2104"/>
                  </a:lnTo>
                  <a:lnTo>
                    <a:pt x="11562" y="2104"/>
                  </a:lnTo>
                  <a:lnTo>
                    <a:pt x="11600" y="2199"/>
                  </a:lnTo>
                  <a:lnTo>
                    <a:pt x="11657" y="2275"/>
                  </a:lnTo>
                  <a:lnTo>
                    <a:pt x="11657" y="2275"/>
                  </a:lnTo>
                  <a:lnTo>
                    <a:pt x="11828" y="2919"/>
                  </a:lnTo>
                  <a:lnTo>
                    <a:pt x="11942" y="3412"/>
                  </a:lnTo>
                  <a:lnTo>
                    <a:pt x="11942" y="3412"/>
                  </a:lnTo>
                  <a:lnTo>
                    <a:pt x="12377" y="4738"/>
                  </a:lnTo>
                  <a:lnTo>
                    <a:pt x="12377" y="4738"/>
                  </a:lnTo>
                  <a:lnTo>
                    <a:pt x="12150" y="4852"/>
                  </a:lnTo>
                  <a:lnTo>
                    <a:pt x="11942" y="4947"/>
                  </a:lnTo>
                  <a:lnTo>
                    <a:pt x="11942" y="4947"/>
                  </a:lnTo>
                  <a:lnTo>
                    <a:pt x="11904" y="4966"/>
                  </a:lnTo>
                  <a:lnTo>
                    <a:pt x="11885" y="5004"/>
                  </a:lnTo>
                  <a:lnTo>
                    <a:pt x="11847" y="5080"/>
                  </a:lnTo>
                  <a:lnTo>
                    <a:pt x="11847" y="5080"/>
                  </a:lnTo>
                  <a:lnTo>
                    <a:pt x="11714" y="5023"/>
                  </a:lnTo>
                  <a:lnTo>
                    <a:pt x="11619" y="4966"/>
                  </a:lnTo>
                  <a:lnTo>
                    <a:pt x="11525" y="4890"/>
                  </a:lnTo>
                  <a:lnTo>
                    <a:pt x="11468" y="4833"/>
                  </a:lnTo>
                  <a:lnTo>
                    <a:pt x="11468" y="4833"/>
                  </a:lnTo>
                  <a:lnTo>
                    <a:pt x="11392" y="4776"/>
                  </a:lnTo>
                  <a:lnTo>
                    <a:pt x="11316" y="4757"/>
                  </a:lnTo>
                  <a:lnTo>
                    <a:pt x="11316" y="4757"/>
                  </a:lnTo>
                  <a:lnTo>
                    <a:pt x="11240" y="4776"/>
                  </a:lnTo>
                  <a:lnTo>
                    <a:pt x="11183" y="4814"/>
                  </a:lnTo>
                  <a:lnTo>
                    <a:pt x="11183" y="4814"/>
                  </a:lnTo>
                  <a:lnTo>
                    <a:pt x="11145" y="4814"/>
                  </a:lnTo>
                  <a:lnTo>
                    <a:pt x="11145" y="4814"/>
                  </a:lnTo>
                  <a:lnTo>
                    <a:pt x="11089" y="4814"/>
                  </a:lnTo>
                  <a:lnTo>
                    <a:pt x="11051" y="4833"/>
                  </a:lnTo>
                  <a:lnTo>
                    <a:pt x="11013" y="4871"/>
                  </a:lnTo>
                  <a:lnTo>
                    <a:pt x="10975" y="4928"/>
                  </a:lnTo>
                  <a:lnTo>
                    <a:pt x="10975" y="4928"/>
                  </a:lnTo>
                  <a:lnTo>
                    <a:pt x="10918" y="5061"/>
                  </a:lnTo>
                  <a:lnTo>
                    <a:pt x="10861" y="5174"/>
                  </a:lnTo>
                  <a:lnTo>
                    <a:pt x="10766" y="5269"/>
                  </a:lnTo>
                  <a:lnTo>
                    <a:pt x="10691" y="5345"/>
                  </a:lnTo>
                  <a:lnTo>
                    <a:pt x="10577" y="5421"/>
                  </a:lnTo>
                  <a:lnTo>
                    <a:pt x="10463" y="5478"/>
                  </a:lnTo>
                  <a:lnTo>
                    <a:pt x="10236" y="5572"/>
                  </a:lnTo>
                  <a:lnTo>
                    <a:pt x="9970" y="5648"/>
                  </a:lnTo>
                  <a:lnTo>
                    <a:pt x="9705" y="5686"/>
                  </a:lnTo>
                  <a:lnTo>
                    <a:pt x="9212" y="5762"/>
                  </a:lnTo>
                  <a:lnTo>
                    <a:pt x="9212" y="5762"/>
                  </a:lnTo>
                  <a:lnTo>
                    <a:pt x="8378" y="5914"/>
                  </a:lnTo>
                  <a:lnTo>
                    <a:pt x="7563" y="6103"/>
                  </a:lnTo>
                  <a:lnTo>
                    <a:pt x="7563" y="6103"/>
                  </a:lnTo>
                  <a:lnTo>
                    <a:pt x="6900" y="6293"/>
                  </a:lnTo>
                  <a:lnTo>
                    <a:pt x="6274" y="6501"/>
                  </a:lnTo>
                  <a:lnTo>
                    <a:pt x="5649" y="6767"/>
                  </a:lnTo>
                  <a:lnTo>
                    <a:pt x="5346" y="6918"/>
                  </a:lnTo>
                  <a:lnTo>
                    <a:pt x="5042" y="7070"/>
                  </a:lnTo>
                  <a:lnTo>
                    <a:pt x="5042" y="7070"/>
                  </a:lnTo>
                  <a:lnTo>
                    <a:pt x="4891" y="6842"/>
                  </a:lnTo>
                  <a:lnTo>
                    <a:pt x="4720" y="6615"/>
                  </a:lnTo>
                  <a:lnTo>
                    <a:pt x="4720" y="6615"/>
                  </a:lnTo>
                  <a:lnTo>
                    <a:pt x="4872" y="6539"/>
                  </a:lnTo>
                  <a:lnTo>
                    <a:pt x="5024" y="6444"/>
                  </a:lnTo>
                  <a:lnTo>
                    <a:pt x="5327" y="6255"/>
                  </a:lnTo>
                  <a:lnTo>
                    <a:pt x="5327" y="6255"/>
                  </a:lnTo>
                  <a:lnTo>
                    <a:pt x="5516" y="6160"/>
                  </a:lnTo>
                  <a:lnTo>
                    <a:pt x="5687" y="6065"/>
                  </a:lnTo>
                  <a:lnTo>
                    <a:pt x="5876" y="6008"/>
                  </a:lnTo>
                  <a:lnTo>
                    <a:pt x="6066" y="5933"/>
                  </a:lnTo>
                  <a:lnTo>
                    <a:pt x="6464" y="5838"/>
                  </a:lnTo>
                  <a:lnTo>
                    <a:pt x="6862" y="5762"/>
                  </a:lnTo>
                  <a:lnTo>
                    <a:pt x="6862" y="5762"/>
                  </a:lnTo>
                  <a:lnTo>
                    <a:pt x="8151" y="5516"/>
                  </a:lnTo>
                  <a:lnTo>
                    <a:pt x="8795" y="5402"/>
                  </a:lnTo>
                  <a:lnTo>
                    <a:pt x="9440" y="5269"/>
                  </a:lnTo>
                  <a:lnTo>
                    <a:pt x="9440" y="5269"/>
                  </a:lnTo>
                  <a:lnTo>
                    <a:pt x="9932" y="5155"/>
                  </a:lnTo>
                  <a:lnTo>
                    <a:pt x="10198" y="5118"/>
                  </a:lnTo>
                  <a:lnTo>
                    <a:pt x="10463" y="5042"/>
                  </a:lnTo>
                  <a:lnTo>
                    <a:pt x="10710" y="4966"/>
                  </a:lnTo>
                  <a:lnTo>
                    <a:pt x="10937" y="4852"/>
                  </a:lnTo>
                  <a:lnTo>
                    <a:pt x="11145" y="4720"/>
                  </a:lnTo>
                  <a:lnTo>
                    <a:pt x="11240" y="4644"/>
                  </a:lnTo>
                  <a:lnTo>
                    <a:pt x="11335" y="4549"/>
                  </a:lnTo>
                  <a:lnTo>
                    <a:pt x="11335" y="4549"/>
                  </a:lnTo>
                  <a:lnTo>
                    <a:pt x="11373" y="4492"/>
                  </a:lnTo>
                  <a:lnTo>
                    <a:pt x="11373" y="4435"/>
                  </a:lnTo>
                  <a:lnTo>
                    <a:pt x="11373" y="4378"/>
                  </a:lnTo>
                  <a:lnTo>
                    <a:pt x="11335" y="4322"/>
                  </a:lnTo>
                  <a:lnTo>
                    <a:pt x="11335" y="4322"/>
                  </a:lnTo>
                  <a:lnTo>
                    <a:pt x="11183" y="4132"/>
                  </a:lnTo>
                  <a:lnTo>
                    <a:pt x="11051" y="3999"/>
                  </a:lnTo>
                  <a:lnTo>
                    <a:pt x="10899" y="3867"/>
                  </a:lnTo>
                  <a:lnTo>
                    <a:pt x="10766" y="3772"/>
                  </a:lnTo>
                  <a:lnTo>
                    <a:pt x="10634" y="3715"/>
                  </a:lnTo>
                  <a:lnTo>
                    <a:pt x="10482" y="3658"/>
                  </a:lnTo>
                  <a:lnTo>
                    <a:pt x="10349" y="3639"/>
                  </a:lnTo>
                  <a:lnTo>
                    <a:pt x="10198" y="3620"/>
                  </a:lnTo>
                  <a:lnTo>
                    <a:pt x="10198" y="3620"/>
                  </a:lnTo>
                  <a:lnTo>
                    <a:pt x="9970" y="3639"/>
                  </a:lnTo>
                  <a:lnTo>
                    <a:pt x="9705" y="3696"/>
                  </a:lnTo>
                  <a:lnTo>
                    <a:pt x="9440" y="3772"/>
                  </a:lnTo>
                  <a:lnTo>
                    <a:pt x="9136" y="3867"/>
                  </a:lnTo>
                  <a:lnTo>
                    <a:pt x="9136" y="3867"/>
                  </a:lnTo>
                  <a:lnTo>
                    <a:pt x="8340" y="4113"/>
                  </a:lnTo>
                  <a:lnTo>
                    <a:pt x="7544" y="4359"/>
                  </a:lnTo>
                  <a:lnTo>
                    <a:pt x="6748" y="4568"/>
                  </a:lnTo>
                  <a:lnTo>
                    <a:pt x="5952" y="4776"/>
                  </a:lnTo>
                  <a:lnTo>
                    <a:pt x="5952" y="4776"/>
                  </a:lnTo>
                  <a:lnTo>
                    <a:pt x="5895" y="4492"/>
                  </a:lnTo>
                  <a:lnTo>
                    <a:pt x="5839" y="4208"/>
                  </a:lnTo>
                  <a:lnTo>
                    <a:pt x="5763" y="3923"/>
                  </a:lnTo>
                  <a:lnTo>
                    <a:pt x="5687" y="3639"/>
                  </a:lnTo>
                  <a:lnTo>
                    <a:pt x="5687" y="3639"/>
                  </a:lnTo>
                  <a:lnTo>
                    <a:pt x="5649" y="3582"/>
                  </a:lnTo>
                  <a:lnTo>
                    <a:pt x="5630" y="3544"/>
                  </a:lnTo>
                  <a:lnTo>
                    <a:pt x="5573" y="3525"/>
                  </a:lnTo>
                  <a:lnTo>
                    <a:pt x="5535" y="3507"/>
                  </a:lnTo>
                  <a:lnTo>
                    <a:pt x="5535" y="3507"/>
                  </a:lnTo>
                  <a:lnTo>
                    <a:pt x="5516" y="3507"/>
                  </a:lnTo>
                  <a:lnTo>
                    <a:pt x="5516" y="3507"/>
                  </a:lnTo>
                  <a:lnTo>
                    <a:pt x="5289" y="3544"/>
                  </a:lnTo>
                  <a:lnTo>
                    <a:pt x="5061" y="3601"/>
                  </a:lnTo>
                  <a:lnTo>
                    <a:pt x="4815" y="3677"/>
                  </a:lnTo>
                  <a:lnTo>
                    <a:pt x="4607" y="3753"/>
                  </a:lnTo>
                  <a:lnTo>
                    <a:pt x="4379" y="3848"/>
                  </a:lnTo>
                  <a:lnTo>
                    <a:pt x="4152" y="3961"/>
                  </a:lnTo>
                  <a:lnTo>
                    <a:pt x="3735" y="4208"/>
                  </a:lnTo>
                  <a:lnTo>
                    <a:pt x="3318" y="4473"/>
                  </a:lnTo>
                  <a:lnTo>
                    <a:pt x="2920" y="4738"/>
                  </a:lnTo>
                  <a:lnTo>
                    <a:pt x="2143" y="5307"/>
                  </a:lnTo>
                  <a:lnTo>
                    <a:pt x="2143" y="5307"/>
                  </a:lnTo>
                  <a:lnTo>
                    <a:pt x="1498" y="5781"/>
                  </a:lnTo>
                  <a:lnTo>
                    <a:pt x="1157" y="6027"/>
                  </a:lnTo>
                  <a:lnTo>
                    <a:pt x="854" y="6293"/>
                  </a:lnTo>
                  <a:lnTo>
                    <a:pt x="702" y="6425"/>
                  </a:lnTo>
                  <a:lnTo>
                    <a:pt x="550" y="6577"/>
                  </a:lnTo>
                  <a:lnTo>
                    <a:pt x="418" y="6729"/>
                  </a:lnTo>
                  <a:lnTo>
                    <a:pt x="304" y="6899"/>
                  </a:lnTo>
                  <a:lnTo>
                    <a:pt x="209" y="7070"/>
                  </a:lnTo>
                  <a:lnTo>
                    <a:pt x="115" y="7240"/>
                  </a:lnTo>
                  <a:lnTo>
                    <a:pt x="58" y="7430"/>
                  </a:lnTo>
                  <a:lnTo>
                    <a:pt x="20" y="7638"/>
                  </a:lnTo>
                  <a:lnTo>
                    <a:pt x="20" y="7638"/>
                  </a:lnTo>
                  <a:lnTo>
                    <a:pt x="1" y="7695"/>
                  </a:lnTo>
                  <a:lnTo>
                    <a:pt x="20" y="7752"/>
                  </a:lnTo>
                  <a:lnTo>
                    <a:pt x="58" y="7809"/>
                  </a:lnTo>
                  <a:lnTo>
                    <a:pt x="134" y="7828"/>
                  </a:lnTo>
                  <a:lnTo>
                    <a:pt x="134" y="7828"/>
                  </a:lnTo>
                  <a:lnTo>
                    <a:pt x="209" y="7847"/>
                  </a:lnTo>
                  <a:lnTo>
                    <a:pt x="209" y="7847"/>
                  </a:lnTo>
                  <a:lnTo>
                    <a:pt x="361" y="8510"/>
                  </a:lnTo>
                  <a:lnTo>
                    <a:pt x="475" y="9174"/>
                  </a:lnTo>
                  <a:lnTo>
                    <a:pt x="475" y="9174"/>
                  </a:lnTo>
                  <a:lnTo>
                    <a:pt x="494" y="9230"/>
                  </a:lnTo>
                  <a:lnTo>
                    <a:pt x="532" y="9268"/>
                  </a:lnTo>
                  <a:lnTo>
                    <a:pt x="588" y="9287"/>
                  </a:lnTo>
                  <a:lnTo>
                    <a:pt x="626" y="9287"/>
                  </a:lnTo>
                  <a:lnTo>
                    <a:pt x="626" y="9287"/>
                  </a:lnTo>
                  <a:lnTo>
                    <a:pt x="721" y="9268"/>
                  </a:lnTo>
                  <a:lnTo>
                    <a:pt x="721" y="9268"/>
                  </a:lnTo>
                  <a:lnTo>
                    <a:pt x="873" y="9193"/>
                  </a:lnTo>
                  <a:lnTo>
                    <a:pt x="1024" y="9136"/>
                  </a:lnTo>
                  <a:lnTo>
                    <a:pt x="1024" y="9136"/>
                  </a:lnTo>
                  <a:lnTo>
                    <a:pt x="835" y="9249"/>
                  </a:lnTo>
                  <a:lnTo>
                    <a:pt x="626" y="9363"/>
                  </a:lnTo>
                  <a:lnTo>
                    <a:pt x="626" y="9363"/>
                  </a:lnTo>
                  <a:lnTo>
                    <a:pt x="588" y="9401"/>
                  </a:lnTo>
                  <a:lnTo>
                    <a:pt x="569" y="9439"/>
                  </a:lnTo>
                  <a:lnTo>
                    <a:pt x="550" y="9477"/>
                  </a:lnTo>
                  <a:lnTo>
                    <a:pt x="569" y="9534"/>
                  </a:lnTo>
                  <a:lnTo>
                    <a:pt x="588" y="9572"/>
                  </a:lnTo>
                  <a:lnTo>
                    <a:pt x="607" y="9610"/>
                  </a:lnTo>
                  <a:lnTo>
                    <a:pt x="645" y="9647"/>
                  </a:lnTo>
                  <a:lnTo>
                    <a:pt x="683" y="9666"/>
                  </a:lnTo>
                  <a:lnTo>
                    <a:pt x="683" y="9666"/>
                  </a:lnTo>
                  <a:lnTo>
                    <a:pt x="930" y="10538"/>
                  </a:lnTo>
                  <a:lnTo>
                    <a:pt x="930" y="10538"/>
                  </a:lnTo>
                  <a:lnTo>
                    <a:pt x="949" y="10576"/>
                  </a:lnTo>
                  <a:lnTo>
                    <a:pt x="986" y="10614"/>
                  </a:lnTo>
                  <a:lnTo>
                    <a:pt x="1024" y="10652"/>
                  </a:lnTo>
                  <a:lnTo>
                    <a:pt x="1081" y="10652"/>
                  </a:lnTo>
                  <a:lnTo>
                    <a:pt x="1081" y="10652"/>
                  </a:lnTo>
                  <a:lnTo>
                    <a:pt x="1081" y="10652"/>
                  </a:lnTo>
                  <a:lnTo>
                    <a:pt x="1081" y="10652"/>
                  </a:lnTo>
                  <a:lnTo>
                    <a:pt x="1081" y="10652"/>
                  </a:lnTo>
                  <a:lnTo>
                    <a:pt x="1081" y="10652"/>
                  </a:lnTo>
                  <a:lnTo>
                    <a:pt x="1157" y="10652"/>
                  </a:lnTo>
                  <a:lnTo>
                    <a:pt x="1233" y="10690"/>
                  </a:lnTo>
                  <a:lnTo>
                    <a:pt x="1384" y="10747"/>
                  </a:lnTo>
                  <a:lnTo>
                    <a:pt x="1517" y="10823"/>
                  </a:lnTo>
                  <a:lnTo>
                    <a:pt x="1669" y="10898"/>
                  </a:lnTo>
                  <a:lnTo>
                    <a:pt x="1669" y="10898"/>
                  </a:lnTo>
                  <a:lnTo>
                    <a:pt x="1745" y="10917"/>
                  </a:lnTo>
                  <a:lnTo>
                    <a:pt x="1745" y="10917"/>
                  </a:lnTo>
                  <a:lnTo>
                    <a:pt x="1877" y="10898"/>
                  </a:lnTo>
                  <a:lnTo>
                    <a:pt x="2010" y="10860"/>
                  </a:lnTo>
                  <a:lnTo>
                    <a:pt x="2218" y="10785"/>
                  </a:lnTo>
                  <a:lnTo>
                    <a:pt x="2218" y="10785"/>
                  </a:lnTo>
                  <a:lnTo>
                    <a:pt x="2730" y="10633"/>
                  </a:lnTo>
                  <a:lnTo>
                    <a:pt x="3261" y="10462"/>
                  </a:lnTo>
                  <a:lnTo>
                    <a:pt x="3773" y="10292"/>
                  </a:lnTo>
                  <a:lnTo>
                    <a:pt x="4265" y="10083"/>
                  </a:lnTo>
                  <a:lnTo>
                    <a:pt x="4265" y="10083"/>
                  </a:lnTo>
                  <a:lnTo>
                    <a:pt x="4284" y="10538"/>
                  </a:lnTo>
                  <a:lnTo>
                    <a:pt x="4284" y="10993"/>
                  </a:lnTo>
                  <a:lnTo>
                    <a:pt x="4284" y="10993"/>
                  </a:lnTo>
                  <a:lnTo>
                    <a:pt x="4303" y="11050"/>
                  </a:lnTo>
                  <a:lnTo>
                    <a:pt x="4341" y="11107"/>
                  </a:lnTo>
                  <a:lnTo>
                    <a:pt x="4398" y="11145"/>
                  </a:lnTo>
                  <a:lnTo>
                    <a:pt x="4474" y="11145"/>
                  </a:lnTo>
                  <a:lnTo>
                    <a:pt x="4474" y="11145"/>
                  </a:lnTo>
                  <a:lnTo>
                    <a:pt x="4493" y="11145"/>
                  </a:lnTo>
                  <a:lnTo>
                    <a:pt x="4493" y="11145"/>
                  </a:lnTo>
                  <a:lnTo>
                    <a:pt x="4853" y="11107"/>
                  </a:lnTo>
                  <a:lnTo>
                    <a:pt x="5194" y="11088"/>
                  </a:lnTo>
                  <a:lnTo>
                    <a:pt x="5194" y="11088"/>
                  </a:lnTo>
                  <a:lnTo>
                    <a:pt x="5459" y="11107"/>
                  </a:lnTo>
                  <a:lnTo>
                    <a:pt x="5725" y="11126"/>
                  </a:lnTo>
                  <a:lnTo>
                    <a:pt x="5725" y="11126"/>
                  </a:lnTo>
                  <a:lnTo>
                    <a:pt x="5744" y="11164"/>
                  </a:lnTo>
                  <a:lnTo>
                    <a:pt x="5782" y="11202"/>
                  </a:lnTo>
                  <a:lnTo>
                    <a:pt x="5839" y="11221"/>
                  </a:lnTo>
                  <a:lnTo>
                    <a:pt x="5876" y="11240"/>
                  </a:lnTo>
                  <a:lnTo>
                    <a:pt x="5876" y="11240"/>
                  </a:lnTo>
                  <a:lnTo>
                    <a:pt x="5971" y="11221"/>
                  </a:lnTo>
                  <a:lnTo>
                    <a:pt x="5971" y="11221"/>
                  </a:lnTo>
                  <a:lnTo>
                    <a:pt x="6710" y="10842"/>
                  </a:lnTo>
                  <a:lnTo>
                    <a:pt x="7450" y="10444"/>
                  </a:lnTo>
                  <a:lnTo>
                    <a:pt x="7450" y="10444"/>
                  </a:lnTo>
                  <a:lnTo>
                    <a:pt x="7487" y="10462"/>
                  </a:lnTo>
                  <a:lnTo>
                    <a:pt x="7487" y="10462"/>
                  </a:lnTo>
                  <a:lnTo>
                    <a:pt x="8075" y="10519"/>
                  </a:lnTo>
                  <a:lnTo>
                    <a:pt x="8663" y="10595"/>
                  </a:lnTo>
                  <a:lnTo>
                    <a:pt x="9231" y="10728"/>
                  </a:lnTo>
                  <a:lnTo>
                    <a:pt x="9781" y="10917"/>
                  </a:lnTo>
                  <a:lnTo>
                    <a:pt x="9781" y="10917"/>
                  </a:lnTo>
                  <a:lnTo>
                    <a:pt x="10198" y="11069"/>
                  </a:lnTo>
                  <a:lnTo>
                    <a:pt x="10596" y="11221"/>
                  </a:lnTo>
                  <a:lnTo>
                    <a:pt x="10804" y="11296"/>
                  </a:lnTo>
                  <a:lnTo>
                    <a:pt x="11013" y="11353"/>
                  </a:lnTo>
                  <a:lnTo>
                    <a:pt x="11221" y="11391"/>
                  </a:lnTo>
                  <a:lnTo>
                    <a:pt x="11449" y="11429"/>
                  </a:lnTo>
                  <a:lnTo>
                    <a:pt x="11449" y="11429"/>
                  </a:lnTo>
                  <a:lnTo>
                    <a:pt x="11468" y="11429"/>
                  </a:lnTo>
                  <a:lnTo>
                    <a:pt x="11468" y="11429"/>
                  </a:lnTo>
                  <a:lnTo>
                    <a:pt x="11506" y="11410"/>
                  </a:lnTo>
                  <a:lnTo>
                    <a:pt x="11543" y="11391"/>
                  </a:lnTo>
                  <a:lnTo>
                    <a:pt x="11600" y="11334"/>
                  </a:lnTo>
                  <a:lnTo>
                    <a:pt x="11600" y="11334"/>
                  </a:lnTo>
                  <a:lnTo>
                    <a:pt x="11695" y="11164"/>
                  </a:lnTo>
                  <a:lnTo>
                    <a:pt x="11809" y="10993"/>
                  </a:lnTo>
                  <a:lnTo>
                    <a:pt x="11942" y="10860"/>
                  </a:lnTo>
                  <a:lnTo>
                    <a:pt x="12093" y="10728"/>
                  </a:lnTo>
                  <a:lnTo>
                    <a:pt x="12093" y="10728"/>
                  </a:lnTo>
                  <a:lnTo>
                    <a:pt x="12131" y="10690"/>
                  </a:lnTo>
                  <a:lnTo>
                    <a:pt x="12131" y="10652"/>
                  </a:lnTo>
                  <a:lnTo>
                    <a:pt x="12150" y="10614"/>
                  </a:lnTo>
                  <a:lnTo>
                    <a:pt x="12131" y="10576"/>
                  </a:lnTo>
                  <a:lnTo>
                    <a:pt x="12131" y="10576"/>
                  </a:lnTo>
                  <a:lnTo>
                    <a:pt x="12226" y="10462"/>
                  </a:lnTo>
                  <a:lnTo>
                    <a:pt x="12321" y="10368"/>
                  </a:lnTo>
                  <a:lnTo>
                    <a:pt x="12377" y="10235"/>
                  </a:lnTo>
                  <a:lnTo>
                    <a:pt x="12453" y="10102"/>
                  </a:lnTo>
                  <a:lnTo>
                    <a:pt x="12453" y="10102"/>
                  </a:lnTo>
                  <a:lnTo>
                    <a:pt x="12453" y="10045"/>
                  </a:lnTo>
                  <a:lnTo>
                    <a:pt x="12434" y="9989"/>
                  </a:lnTo>
                  <a:lnTo>
                    <a:pt x="12415" y="9951"/>
                  </a:lnTo>
                  <a:lnTo>
                    <a:pt x="12377" y="9913"/>
                  </a:lnTo>
                  <a:lnTo>
                    <a:pt x="12377" y="9913"/>
                  </a:lnTo>
                  <a:lnTo>
                    <a:pt x="11904" y="9666"/>
                  </a:lnTo>
                  <a:lnTo>
                    <a:pt x="11904" y="9666"/>
                  </a:lnTo>
                  <a:lnTo>
                    <a:pt x="11979" y="9610"/>
                  </a:lnTo>
                  <a:lnTo>
                    <a:pt x="11979" y="9610"/>
                  </a:lnTo>
                  <a:lnTo>
                    <a:pt x="12036" y="9647"/>
                  </a:lnTo>
                  <a:lnTo>
                    <a:pt x="12112" y="9685"/>
                  </a:lnTo>
                  <a:lnTo>
                    <a:pt x="12112" y="9685"/>
                  </a:lnTo>
                  <a:lnTo>
                    <a:pt x="12567" y="9723"/>
                  </a:lnTo>
                  <a:lnTo>
                    <a:pt x="13022" y="9780"/>
                  </a:lnTo>
                  <a:lnTo>
                    <a:pt x="13477" y="9856"/>
                  </a:lnTo>
                  <a:lnTo>
                    <a:pt x="13913" y="9970"/>
                  </a:lnTo>
                  <a:lnTo>
                    <a:pt x="14803" y="10197"/>
                  </a:lnTo>
                  <a:lnTo>
                    <a:pt x="15694" y="10444"/>
                  </a:lnTo>
                  <a:lnTo>
                    <a:pt x="15694" y="10444"/>
                  </a:lnTo>
                  <a:lnTo>
                    <a:pt x="15732" y="10444"/>
                  </a:lnTo>
                  <a:lnTo>
                    <a:pt x="15732" y="10444"/>
                  </a:lnTo>
                  <a:lnTo>
                    <a:pt x="15789" y="10444"/>
                  </a:lnTo>
                  <a:lnTo>
                    <a:pt x="15846" y="10425"/>
                  </a:lnTo>
                  <a:lnTo>
                    <a:pt x="15884" y="10387"/>
                  </a:lnTo>
                  <a:lnTo>
                    <a:pt x="15903" y="10330"/>
                  </a:lnTo>
                  <a:lnTo>
                    <a:pt x="16187" y="9761"/>
                  </a:lnTo>
                  <a:lnTo>
                    <a:pt x="16187" y="9761"/>
                  </a:lnTo>
                  <a:lnTo>
                    <a:pt x="16206" y="9742"/>
                  </a:lnTo>
                  <a:lnTo>
                    <a:pt x="16206" y="9742"/>
                  </a:lnTo>
                  <a:lnTo>
                    <a:pt x="16642" y="9799"/>
                  </a:lnTo>
                  <a:lnTo>
                    <a:pt x="17097" y="9875"/>
                  </a:lnTo>
                  <a:lnTo>
                    <a:pt x="17097" y="9875"/>
                  </a:lnTo>
                  <a:lnTo>
                    <a:pt x="17116" y="9894"/>
                  </a:lnTo>
                  <a:lnTo>
                    <a:pt x="17116" y="9894"/>
                  </a:lnTo>
                  <a:lnTo>
                    <a:pt x="17192" y="9875"/>
                  </a:lnTo>
                  <a:lnTo>
                    <a:pt x="17267" y="9818"/>
                  </a:lnTo>
                  <a:lnTo>
                    <a:pt x="17305" y="9761"/>
                  </a:lnTo>
                  <a:lnTo>
                    <a:pt x="17305" y="9723"/>
                  </a:lnTo>
                  <a:lnTo>
                    <a:pt x="17286" y="9685"/>
                  </a:lnTo>
                  <a:lnTo>
                    <a:pt x="17286" y="9685"/>
                  </a:lnTo>
                  <a:lnTo>
                    <a:pt x="17248" y="9496"/>
                  </a:lnTo>
                  <a:lnTo>
                    <a:pt x="17230" y="9325"/>
                  </a:lnTo>
                  <a:lnTo>
                    <a:pt x="17248" y="9155"/>
                  </a:lnTo>
                  <a:lnTo>
                    <a:pt x="17286" y="8984"/>
                  </a:lnTo>
                  <a:lnTo>
                    <a:pt x="17286" y="8984"/>
                  </a:lnTo>
                  <a:lnTo>
                    <a:pt x="17286" y="8908"/>
                  </a:lnTo>
                  <a:lnTo>
                    <a:pt x="17267" y="8851"/>
                  </a:lnTo>
                  <a:lnTo>
                    <a:pt x="17230" y="8814"/>
                  </a:lnTo>
                  <a:lnTo>
                    <a:pt x="17173" y="8795"/>
                  </a:lnTo>
                  <a:lnTo>
                    <a:pt x="17173" y="8795"/>
                  </a:lnTo>
                  <a:lnTo>
                    <a:pt x="17173" y="8738"/>
                  </a:lnTo>
                  <a:lnTo>
                    <a:pt x="17154" y="8681"/>
                  </a:lnTo>
                  <a:lnTo>
                    <a:pt x="17154" y="8681"/>
                  </a:lnTo>
                  <a:lnTo>
                    <a:pt x="17040" y="8453"/>
                  </a:lnTo>
                  <a:lnTo>
                    <a:pt x="17040" y="8453"/>
                  </a:lnTo>
                  <a:lnTo>
                    <a:pt x="18480" y="8131"/>
                  </a:lnTo>
                  <a:lnTo>
                    <a:pt x="18841" y="8055"/>
                  </a:lnTo>
                  <a:lnTo>
                    <a:pt x="19201" y="7999"/>
                  </a:lnTo>
                  <a:lnTo>
                    <a:pt x="19561" y="7961"/>
                  </a:lnTo>
                  <a:lnTo>
                    <a:pt x="19921" y="7942"/>
                  </a:lnTo>
                  <a:lnTo>
                    <a:pt x="19921" y="7942"/>
                  </a:lnTo>
                  <a:lnTo>
                    <a:pt x="19978" y="7923"/>
                  </a:lnTo>
                  <a:lnTo>
                    <a:pt x="20035" y="7904"/>
                  </a:lnTo>
                  <a:lnTo>
                    <a:pt x="20073" y="7866"/>
                  </a:lnTo>
                  <a:lnTo>
                    <a:pt x="20091" y="7809"/>
                  </a:lnTo>
                  <a:lnTo>
                    <a:pt x="20281" y="7146"/>
                  </a:lnTo>
                  <a:lnTo>
                    <a:pt x="20281" y="7146"/>
                  </a:lnTo>
                  <a:lnTo>
                    <a:pt x="20281" y="7070"/>
                  </a:lnTo>
                  <a:lnTo>
                    <a:pt x="20262" y="7013"/>
                  </a:lnTo>
                  <a:lnTo>
                    <a:pt x="20262" y="7013"/>
                  </a:lnTo>
                  <a:lnTo>
                    <a:pt x="20262" y="7013"/>
                  </a:lnTo>
                  <a:lnTo>
                    <a:pt x="20262" y="5989"/>
                  </a:lnTo>
                  <a:lnTo>
                    <a:pt x="20262" y="5989"/>
                  </a:lnTo>
                  <a:lnTo>
                    <a:pt x="20243" y="5914"/>
                  </a:lnTo>
                  <a:lnTo>
                    <a:pt x="20205" y="5876"/>
                  </a:lnTo>
                  <a:lnTo>
                    <a:pt x="20148" y="5838"/>
                  </a:lnTo>
                  <a:lnTo>
                    <a:pt x="20091" y="5819"/>
                  </a:lnTo>
                  <a:lnTo>
                    <a:pt x="20091" y="5819"/>
                  </a:lnTo>
                  <a:lnTo>
                    <a:pt x="19523" y="5819"/>
                  </a:lnTo>
                  <a:lnTo>
                    <a:pt x="19523" y="5819"/>
                  </a:lnTo>
                  <a:lnTo>
                    <a:pt x="19561" y="5781"/>
                  </a:lnTo>
                  <a:lnTo>
                    <a:pt x="19599" y="5724"/>
                  </a:lnTo>
                  <a:lnTo>
                    <a:pt x="19599" y="5724"/>
                  </a:lnTo>
                  <a:lnTo>
                    <a:pt x="19637" y="5535"/>
                  </a:lnTo>
                  <a:lnTo>
                    <a:pt x="19656" y="5345"/>
                  </a:lnTo>
                  <a:lnTo>
                    <a:pt x="19656" y="5155"/>
                  </a:lnTo>
                  <a:lnTo>
                    <a:pt x="19618" y="4966"/>
                  </a:lnTo>
                  <a:lnTo>
                    <a:pt x="19618" y="4966"/>
                  </a:lnTo>
                  <a:lnTo>
                    <a:pt x="19618" y="4966"/>
                  </a:lnTo>
                  <a:lnTo>
                    <a:pt x="19618" y="4909"/>
                  </a:lnTo>
                  <a:lnTo>
                    <a:pt x="19618" y="4852"/>
                  </a:lnTo>
                  <a:lnTo>
                    <a:pt x="19618" y="4852"/>
                  </a:lnTo>
                  <a:lnTo>
                    <a:pt x="19580" y="4701"/>
                  </a:lnTo>
                  <a:lnTo>
                    <a:pt x="19504" y="4568"/>
                  </a:lnTo>
                  <a:lnTo>
                    <a:pt x="19409" y="4473"/>
                  </a:lnTo>
                  <a:lnTo>
                    <a:pt x="19295" y="4378"/>
                  </a:lnTo>
                  <a:lnTo>
                    <a:pt x="19182" y="4322"/>
                  </a:lnTo>
                  <a:lnTo>
                    <a:pt x="19030" y="4265"/>
                  </a:lnTo>
                  <a:lnTo>
                    <a:pt x="18878" y="4246"/>
                  </a:lnTo>
                  <a:lnTo>
                    <a:pt x="18708" y="4246"/>
                  </a:lnTo>
                  <a:lnTo>
                    <a:pt x="18708" y="4246"/>
                  </a:lnTo>
                  <a:lnTo>
                    <a:pt x="18480" y="4246"/>
                  </a:lnTo>
                  <a:lnTo>
                    <a:pt x="18234" y="4284"/>
                  </a:lnTo>
                  <a:lnTo>
                    <a:pt x="17988" y="4322"/>
                  </a:lnTo>
                  <a:lnTo>
                    <a:pt x="17741" y="4397"/>
                  </a:lnTo>
                  <a:lnTo>
                    <a:pt x="17741" y="4397"/>
                  </a:lnTo>
                  <a:lnTo>
                    <a:pt x="17798" y="4075"/>
                  </a:lnTo>
                  <a:lnTo>
                    <a:pt x="17874" y="3753"/>
                  </a:lnTo>
                  <a:lnTo>
                    <a:pt x="18045" y="3108"/>
                  </a:lnTo>
                  <a:lnTo>
                    <a:pt x="18215" y="2445"/>
                  </a:lnTo>
                  <a:lnTo>
                    <a:pt x="18272" y="2123"/>
                  </a:lnTo>
                  <a:lnTo>
                    <a:pt x="18310" y="1782"/>
                  </a:lnTo>
                  <a:lnTo>
                    <a:pt x="18310" y="1782"/>
                  </a:lnTo>
                  <a:lnTo>
                    <a:pt x="18348" y="1668"/>
                  </a:lnTo>
                  <a:lnTo>
                    <a:pt x="18348" y="1516"/>
                  </a:lnTo>
                  <a:lnTo>
                    <a:pt x="18348" y="1516"/>
                  </a:lnTo>
                  <a:lnTo>
                    <a:pt x="18348" y="1403"/>
                  </a:lnTo>
                  <a:lnTo>
                    <a:pt x="18329" y="1289"/>
                  </a:lnTo>
                  <a:lnTo>
                    <a:pt x="18291" y="1194"/>
                  </a:lnTo>
                  <a:lnTo>
                    <a:pt x="18253" y="1080"/>
                  </a:lnTo>
                  <a:lnTo>
                    <a:pt x="18196" y="986"/>
                  </a:lnTo>
                  <a:lnTo>
                    <a:pt x="18139" y="910"/>
                  </a:lnTo>
                  <a:lnTo>
                    <a:pt x="17988" y="739"/>
                  </a:lnTo>
                  <a:lnTo>
                    <a:pt x="17798" y="607"/>
                  </a:lnTo>
                  <a:lnTo>
                    <a:pt x="17590" y="493"/>
                  </a:lnTo>
                  <a:lnTo>
                    <a:pt x="17362" y="379"/>
                  </a:lnTo>
                  <a:lnTo>
                    <a:pt x="17097" y="303"/>
                  </a:lnTo>
                  <a:lnTo>
                    <a:pt x="16850" y="228"/>
                  </a:lnTo>
                  <a:lnTo>
                    <a:pt x="16585" y="171"/>
                  </a:lnTo>
                  <a:lnTo>
                    <a:pt x="16054" y="95"/>
                  </a:lnTo>
                  <a:lnTo>
                    <a:pt x="15581" y="38"/>
                  </a:lnTo>
                  <a:lnTo>
                    <a:pt x="15183" y="0"/>
                  </a:lnTo>
                  <a:lnTo>
                    <a:pt x="15183" y="0"/>
                  </a:lnTo>
                  <a:lnTo>
                    <a:pt x="15183"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379" name="Google Shape;379;p13"/>
          <p:cNvSpPr txBox="1">
            <a:spLocks noGrp="1"/>
          </p:cNvSpPr>
          <p:nvPr>
            <p:ph type="title"/>
          </p:nvPr>
        </p:nvSpPr>
        <p:spPr>
          <a:xfrm>
            <a:off x="713250" y="707133"/>
            <a:ext cx="7717500" cy="609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800"/>
              <a:buFont typeface="Dosis"/>
              <a:buNone/>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r>
              <a:rPr lang="en-US"/>
              <a:t>Click to edit Master title style</a:t>
            </a:r>
            <a:endParaRPr/>
          </a:p>
        </p:txBody>
      </p:sp>
    </p:spTree>
    <p:extLst>
      <p:ext uri="{BB962C8B-B14F-4D97-AF65-F5344CB8AC3E}">
        <p14:creationId xmlns:p14="http://schemas.microsoft.com/office/powerpoint/2010/main" val="26322886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Table of contents">
    <p:bg>
      <p:bgPr>
        <a:solidFill>
          <a:schemeClr val="lt2"/>
        </a:solidFill>
        <a:effectLst/>
      </p:bgPr>
    </p:bg>
    <p:spTree>
      <p:nvGrpSpPr>
        <p:cNvPr id="1" name="Shape 380"/>
        <p:cNvGrpSpPr/>
        <p:nvPr/>
      </p:nvGrpSpPr>
      <p:grpSpPr>
        <a:xfrm>
          <a:off x="0" y="0"/>
          <a:ext cx="0" cy="0"/>
          <a:chOff x="0" y="0"/>
          <a:chExt cx="0" cy="0"/>
        </a:xfrm>
      </p:grpSpPr>
      <p:grpSp>
        <p:nvGrpSpPr>
          <p:cNvPr id="381" name="Google Shape;381;p14"/>
          <p:cNvGrpSpPr/>
          <p:nvPr/>
        </p:nvGrpSpPr>
        <p:grpSpPr>
          <a:xfrm rot="10800000" flipH="1">
            <a:off x="172609" y="705571"/>
            <a:ext cx="8798782" cy="5857431"/>
            <a:chOff x="296736" y="265575"/>
            <a:chExt cx="8573304" cy="4610214"/>
          </a:xfrm>
        </p:grpSpPr>
        <p:sp>
          <p:nvSpPr>
            <p:cNvPr id="382" name="Google Shape;382;p14"/>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83" name="Google Shape;383;p14"/>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84" name="Google Shape;384;p14"/>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85" name="Google Shape;385;p14"/>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86" name="Google Shape;386;p14"/>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87" name="Google Shape;387;p14"/>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88" name="Google Shape;388;p14"/>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89" name="Google Shape;389;p14"/>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90" name="Google Shape;390;p14"/>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91" name="Google Shape;391;p14"/>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92" name="Google Shape;392;p14"/>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93" name="Google Shape;393;p14"/>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94" name="Google Shape;394;p14"/>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95" name="Google Shape;395;p14"/>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96" name="Google Shape;396;p14"/>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97" name="Google Shape;397;p14"/>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98" name="Google Shape;398;p14"/>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99" name="Google Shape;399;p14"/>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400" name="Google Shape;400;p14"/>
          <p:cNvSpPr txBox="1">
            <a:spLocks noGrp="1"/>
          </p:cNvSpPr>
          <p:nvPr>
            <p:ph type="title"/>
          </p:nvPr>
        </p:nvSpPr>
        <p:spPr>
          <a:xfrm>
            <a:off x="1822109" y="1588365"/>
            <a:ext cx="25533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hlink"/>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401" name="Google Shape;401;p14"/>
          <p:cNvSpPr txBox="1">
            <a:spLocks noGrp="1"/>
          </p:cNvSpPr>
          <p:nvPr>
            <p:ph type="subTitle" idx="1"/>
          </p:nvPr>
        </p:nvSpPr>
        <p:spPr>
          <a:xfrm>
            <a:off x="1822109" y="2076549"/>
            <a:ext cx="25533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hlink"/>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402" name="Google Shape;402;p14"/>
          <p:cNvSpPr txBox="1">
            <a:spLocks noGrp="1"/>
          </p:cNvSpPr>
          <p:nvPr>
            <p:ph type="title" idx="2"/>
          </p:nvPr>
        </p:nvSpPr>
        <p:spPr>
          <a:xfrm>
            <a:off x="1822109" y="4869184"/>
            <a:ext cx="25569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403" name="Google Shape;403;p14"/>
          <p:cNvSpPr txBox="1">
            <a:spLocks noGrp="1"/>
          </p:cNvSpPr>
          <p:nvPr>
            <p:ph type="subTitle" idx="3"/>
          </p:nvPr>
        </p:nvSpPr>
        <p:spPr>
          <a:xfrm>
            <a:off x="1822109" y="5358267"/>
            <a:ext cx="25569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404" name="Google Shape;404;p14"/>
          <p:cNvSpPr txBox="1">
            <a:spLocks noGrp="1"/>
          </p:cNvSpPr>
          <p:nvPr>
            <p:ph type="title" idx="4"/>
          </p:nvPr>
        </p:nvSpPr>
        <p:spPr>
          <a:xfrm flipH="1">
            <a:off x="5759671" y="1588371"/>
            <a:ext cx="25533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405" name="Google Shape;405;p14"/>
          <p:cNvSpPr txBox="1">
            <a:spLocks noGrp="1"/>
          </p:cNvSpPr>
          <p:nvPr>
            <p:ph type="subTitle" idx="5"/>
          </p:nvPr>
        </p:nvSpPr>
        <p:spPr>
          <a:xfrm flipH="1">
            <a:off x="5759703" y="2076559"/>
            <a:ext cx="25530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406" name="Google Shape;406;p14"/>
          <p:cNvSpPr txBox="1">
            <a:spLocks noGrp="1"/>
          </p:cNvSpPr>
          <p:nvPr>
            <p:ph type="title" idx="6" hasCustomPrompt="1"/>
          </p:nvPr>
        </p:nvSpPr>
        <p:spPr>
          <a:xfrm>
            <a:off x="921375" y="1911705"/>
            <a:ext cx="7347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07" name="Google Shape;407;p14"/>
          <p:cNvSpPr txBox="1">
            <a:spLocks noGrp="1"/>
          </p:cNvSpPr>
          <p:nvPr>
            <p:ph type="title" idx="7" hasCustomPrompt="1"/>
          </p:nvPr>
        </p:nvSpPr>
        <p:spPr>
          <a:xfrm flipH="1">
            <a:off x="4855005" y="1911705"/>
            <a:ext cx="7347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08" name="Google Shape;408;p14"/>
          <p:cNvSpPr txBox="1">
            <a:spLocks noGrp="1"/>
          </p:cNvSpPr>
          <p:nvPr>
            <p:ph type="title" idx="8" hasCustomPrompt="1"/>
          </p:nvPr>
        </p:nvSpPr>
        <p:spPr>
          <a:xfrm>
            <a:off x="921375" y="5193121"/>
            <a:ext cx="7347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09" name="Google Shape;409;p14"/>
          <p:cNvSpPr txBox="1">
            <a:spLocks noGrp="1"/>
          </p:cNvSpPr>
          <p:nvPr>
            <p:ph type="title" idx="9"/>
          </p:nvPr>
        </p:nvSpPr>
        <p:spPr>
          <a:xfrm>
            <a:off x="720000" y="707136"/>
            <a:ext cx="77040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a:t>Click to edit Master title style</a:t>
            </a:r>
            <a:endParaRPr/>
          </a:p>
        </p:txBody>
      </p:sp>
      <p:sp>
        <p:nvSpPr>
          <p:cNvPr id="410" name="Google Shape;410;p14"/>
          <p:cNvSpPr txBox="1">
            <a:spLocks noGrp="1"/>
          </p:cNvSpPr>
          <p:nvPr>
            <p:ph type="title" idx="13"/>
          </p:nvPr>
        </p:nvSpPr>
        <p:spPr>
          <a:xfrm>
            <a:off x="1822109" y="3226925"/>
            <a:ext cx="25533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411" name="Google Shape;411;p14"/>
          <p:cNvSpPr txBox="1">
            <a:spLocks noGrp="1"/>
          </p:cNvSpPr>
          <p:nvPr>
            <p:ph type="subTitle" idx="14"/>
          </p:nvPr>
        </p:nvSpPr>
        <p:spPr>
          <a:xfrm>
            <a:off x="1822109" y="3716761"/>
            <a:ext cx="25536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412" name="Google Shape;412;p14"/>
          <p:cNvSpPr txBox="1">
            <a:spLocks noGrp="1"/>
          </p:cNvSpPr>
          <p:nvPr>
            <p:ph type="title" idx="15"/>
          </p:nvPr>
        </p:nvSpPr>
        <p:spPr>
          <a:xfrm>
            <a:off x="5759770" y="4869184"/>
            <a:ext cx="25569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413" name="Google Shape;413;p14"/>
          <p:cNvSpPr txBox="1">
            <a:spLocks noGrp="1"/>
          </p:cNvSpPr>
          <p:nvPr>
            <p:ph type="subTitle" idx="16"/>
          </p:nvPr>
        </p:nvSpPr>
        <p:spPr>
          <a:xfrm>
            <a:off x="5759770" y="5358267"/>
            <a:ext cx="25569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414" name="Google Shape;414;p14"/>
          <p:cNvSpPr txBox="1">
            <a:spLocks noGrp="1"/>
          </p:cNvSpPr>
          <p:nvPr>
            <p:ph type="title" idx="17"/>
          </p:nvPr>
        </p:nvSpPr>
        <p:spPr>
          <a:xfrm flipH="1">
            <a:off x="5759671" y="3226925"/>
            <a:ext cx="25533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415" name="Google Shape;415;p14"/>
          <p:cNvSpPr txBox="1">
            <a:spLocks noGrp="1"/>
          </p:cNvSpPr>
          <p:nvPr>
            <p:ph type="subTitle" idx="18"/>
          </p:nvPr>
        </p:nvSpPr>
        <p:spPr>
          <a:xfrm flipH="1">
            <a:off x="5759703" y="3716761"/>
            <a:ext cx="2553000" cy="64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416" name="Google Shape;416;p14"/>
          <p:cNvSpPr txBox="1">
            <a:spLocks noGrp="1"/>
          </p:cNvSpPr>
          <p:nvPr>
            <p:ph type="title" idx="19" hasCustomPrompt="1"/>
          </p:nvPr>
        </p:nvSpPr>
        <p:spPr>
          <a:xfrm>
            <a:off x="921375" y="3551349"/>
            <a:ext cx="7347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17" name="Google Shape;417;p14"/>
          <p:cNvSpPr txBox="1">
            <a:spLocks noGrp="1"/>
          </p:cNvSpPr>
          <p:nvPr>
            <p:ph type="title" idx="20" hasCustomPrompt="1"/>
          </p:nvPr>
        </p:nvSpPr>
        <p:spPr>
          <a:xfrm flipH="1">
            <a:off x="4855005" y="3551349"/>
            <a:ext cx="7347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18" name="Google Shape;418;p14"/>
          <p:cNvSpPr txBox="1">
            <a:spLocks noGrp="1"/>
          </p:cNvSpPr>
          <p:nvPr>
            <p:ph type="title" idx="21" hasCustomPrompt="1"/>
          </p:nvPr>
        </p:nvSpPr>
        <p:spPr>
          <a:xfrm>
            <a:off x="4855005" y="5193121"/>
            <a:ext cx="7347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extLst>
      <p:ext uri="{BB962C8B-B14F-4D97-AF65-F5344CB8AC3E}">
        <p14:creationId xmlns:p14="http://schemas.microsoft.com/office/powerpoint/2010/main" val="41731664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1"/>
        </a:solidFill>
        <a:effectLst/>
      </p:bgPr>
    </p:bg>
    <p:spTree>
      <p:nvGrpSpPr>
        <p:cNvPr id="1" name="Shape 419"/>
        <p:cNvGrpSpPr/>
        <p:nvPr/>
      </p:nvGrpSpPr>
      <p:grpSpPr>
        <a:xfrm>
          <a:off x="0" y="0"/>
          <a:ext cx="0" cy="0"/>
          <a:chOff x="0" y="0"/>
          <a:chExt cx="0" cy="0"/>
        </a:xfrm>
      </p:grpSpPr>
      <p:grpSp>
        <p:nvGrpSpPr>
          <p:cNvPr id="420" name="Google Shape;420;p15"/>
          <p:cNvGrpSpPr/>
          <p:nvPr/>
        </p:nvGrpSpPr>
        <p:grpSpPr>
          <a:xfrm rot="10800000" flipH="1">
            <a:off x="172609" y="705571"/>
            <a:ext cx="8798782" cy="5857431"/>
            <a:chOff x="296736" y="265575"/>
            <a:chExt cx="8573304" cy="4610214"/>
          </a:xfrm>
        </p:grpSpPr>
        <p:sp>
          <p:nvSpPr>
            <p:cNvPr id="421" name="Google Shape;421;p15"/>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2" name="Google Shape;422;p15"/>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3" name="Google Shape;423;p15"/>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4" name="Google Shape;424;p15"/>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5" name="Google Shape;425;p15"/>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6" name="Google Shape;426;p15"/>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7" name="Google Shape;427;p15"/>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8" name="Google Shape;428;p15"/>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9" name="Google Shape;429;p15"/>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0" name="Google Shape;430;p15"/>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1" name="Google Shape;431;p15"/>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2" name="Google Shape;432;p15"/>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3" name="Google Shape;433;p15"/>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4" name="Google Shape;434;p15"/>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5" name="Google Shape;435;p15"/>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6" name="Google Shape;436;p15"/>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7" name="Google Shape;437;p15"/>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8" name="Google Shape;438;p15"/>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439" name="Google Shape;439;p15"/>
          <p:cNvSpPr txBox="1">
            <a:spLocks noGrp="1"/>
          </p:cNvSpPr>
          <p:nvPr>
            <p:ph type="title"/>
          </p:nvPr>
        </p:nvSpPr>
        <p:spPr>
          <a:xfrm>
            <a:off x="1168950" y="4046267"/>
            <a:ext cx="6806100" cy="48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2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440" name="Google Shape;440;p15"/>
          <p:cNvSpPr txBox="1">
            <a:spLocks noGrp="1"/>
          </p:cNvSpPr>
          <p:nvPr>
            <p:ph type="subTitle" idx="1"/>
          </p:nvPr>
        </p:nvSpPr>
        <p:spPr>
          <a:xfrm>
            <a:off x="1170300" y="2324133"/>
            <a:ext cx="6803400" cy="164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28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10726158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441"/>
        <p:cNvGrpSpPr/>
        <p:nvPr/>
      </p:nvGrpSpPr>
      <p:grpSpPr>
        <a:xfrm>
          <a:off x="0" y="0"/>
          <a:ext cx="0" cy="0"/>
          <a:chOff x="0" y="0"/>
          <a:chExt cx="0" cy="0"/>
        </a:xfrm>
      </p:grpSpPr>
      <p:grpSp>
        <p:nvGrpSpPr>
          <p:cNvPr id="442" name="Google Shape;442;p16"/>
          <p:cNvGrpSpPr/>
          <p:nvPr/>
        </p:nvGrpSpPr>
        <p:grpSpPr>
          <a:xfrm rot="10800000" flipH="1">
            <a:off x="172609" y="705571"/>
            <a:ext cx="8798782" cy="5857431"/>
            <a:chOff x="296736" y="265575"/>
            <a:chExt cx="8573304" cy="4610214"/>
          </a:xfrm>
        </p:grpSpPr>
        <p:sp>
          <p:nvSpPr>
            <p:cNvPr id="443" name="Google Shape;443;p16"/>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44" name="Google Shape;444;p16"/>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45" name="Google Shape;445;p16"/>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46" name="Google Shape;446;p16"/>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47" name="Google Shape;447;p16"/>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48" name="Google Shape;448;p16"/>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49" name="Google Shape;449;p16"/>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50" name="Google Shape;450;p16"/>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51" name="Google Shape;451;p16"/>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52" name="Google Shape;452;p16"/>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53" name="Google Shape;453;p16"/>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54" name="Google Shape;454;p16"/>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55" name="Google Shape;455;p16"/>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56" name="Google Shape;456;p16"/>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57" name="Google Shape;457;p16"/>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58" name="Google Shape;458;p16"/>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59" name="Google Shape;459;p16"/>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60" name="Google Shape;460;p16"/>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461" name="Google Shape;461;p16"/>
          <p:cNvSpPr txBox="1">
            <a:spLocks noGrp="1"/>
          </p:cNvSpPr>
          <p:nvPr>
            <p:ph type="title" hasCustomPrompt="1"/>
          </p:nvPr>
        </p:nvSpPr>
        <p:spPr>
          <a:xfrm>
            <a:off x="4352925" y="1162165"/>
            <a:ext cx="4039800" cy="731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62" name="Google Shape;462;p16"/>
          <p:cNvSpPr txBox="1">
            <a:spLocks noGrp="1"/>
          </p:cNvSpPr>
          <p:nvPr>
            <p:ph type="subTitle" idx="1"/>
          </p:nvPr>
        </p:nvSpPr>
        <p:spPr>
          <a:xfrm>
            <a:off x="4352925" y="1891085"/>
            <a:ext cx="4039800" cy="4876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r>
              <a:rPr lang="en-US"/>
              <a:t>Click to edit Master subtitle style</a:t>
            </a:r>
            <a:endParaRPr/>
          </a:p>
        </p:txBody>
      </p:sp>
      <p:sp>
        <p:nvSpPr>
          <p:cNvPr id="463" name="Google Shape;463;p16"/>
          <p:cNvSpPr txBox="1">
            <a:spLocks noGrp="1"/>
          </p:cNvSpPr>
          <p:nvPr>
            <p:ph type="title" idx="2" hasCustomPrompt="1"/>
          </p:nvPr>
        </p:nvSpPr>
        <p:spPr>
          <a:xfrm>
            <a:off x="4352925" y="2814123"/>
            <a:ext cx="4039800" cy="731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64" name="Google Shape;464;p16"/>
          <p:cNvSpPr txBox="1">
            <a:spLocks noGrp="1"/>
          </p:cNvSpPr>
          <p:nvPr>
            <p:ph type="subTitle" idx="3"/>
          </p:nvPr>
        </p:nvSpPr>
        <p:spPr>
          <a:xfrm>
            <a:off x="4352925" y="3546839"/>
            <a:ext cx="4039800" cy="4876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r>
              <a:rPr lang="en-US"/>
              <a:t>Click to edit Master subtitle style</a:t>
            </a:r>
            <a:endParaRPr/>
          </a:p>
        </p:txBody>
      </p:sp>
      <p:sp>
        <p:nvSpPr>
          <p:cNvPr id="465" name="Google Shape;465;p16"/>
          <p:cNvSpPr txBox="1">
            <a:spLocks noGrp="1"/>
          </p:cNvSpPr>
          <p:nvPr>
            <p:ph type="title" idx="4" hasCustomPrompt="1"/>
          </p:nvPr>
        </p:nvSpPr>
        <p:spPr>
          <a:xfrm>
            <a:off x="4352925" y="4477996"/>
            <a:ext cx="4039800" cy="731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66" name="Google Shape;466;p16"/>
          <p:cNvSpPr txBox="1">
            <a:spLocks noGrp="1"/>
          </p:cNvSpPr>
          <p:nvPr>
            <p:ph type="subTitle" idx="5"/>
          </p:nvPr>
        </p:nvSpPr>
        <p:spPr>
          <a:xfrm>
            <a:off x="4353208" y="5208235"/>
            <a:ext cx="4039200" cy="4876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r>
              <a:rPr lang="en-US"/>
              <a:t>Click to edit Master subtitle style</a:t>
            </a:r>
            <a:endParaRPr/>
          </a:p>
        </p:txBody>
      </p:sp>
    </p:spTree>
    <p:extLst>
      <p:ext uri="{BB962C8B-B14F-4D97-AF65-F5344CB8AC3E}">
        <p14:creationId xmlns:p14="http://schemas.microsoft.com/office/powerpoint/2010/main" val="23121682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1">
  <p:cSld name="Numbers and text 1">
    <p:bg>
      <p:bgPr>
        <a:solidFill>
          <a:schemeClr val="lt2"/>
        </a:solidFill>
        <a:effectLst/>
      </p:bgPr>
    </p:bg>
    <p:spTree>
      <p:nvGrpSpPr>
        <p:cNvPr id="1" name="Shape 467"/>
        <p:cNvGrpSpPr/>
        <p:nvPr/>
      </p:nvGrpSpPr>
      <p:grpSpPr>
        <a:xfrm>
          <a:off x="0" y="0"/>
          <a:ext cx="0" cy="0"/>
          <a:chOff x="0" y="0"/>
          <a:chExt cx="0" cy="0"/>
        </a:xfrm>
      </p:grpSpPr>
      <p:grpSp>
        <p:nvGrpSpPr>
          <p:cNvPr id="468" name="Google Shape;468;p17"/>
          <p:cNvGrpSpPr/>
          <p:nvPr/>
        </p:nvGrpSpPr>
        <p:grpSpPr>
          <a:xfrm rot="10800000" flipH="1">
            <a:off x="172609" y="705571"/>
            <a:ext cx="8798782" cy="5857431"/>
            <a:chOff x="296736" y="265575"/>
            <a:chExt cx="8573304" cy="4610214"/>
          </a:xfrm>
        </p:grpSpPr>
        <p:sp>
          <p:nvSpPr>
            <p:cNvPr id="469" name="Google Shape;469;p17"/>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70" name="Google Shape;470;p17"/>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71" name="Google Shape;471;p17"/>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72" name="Google Shape;472;p17"/>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73" name="Google Shape;473;p17"/>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74" name="Google Shape;474;p17"/>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75" name="Google Shape;475;p17"/>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76" name="Google Shape;476;p17"/>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77" name="Google Shape;477;p17"/>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78" name="Google Shape;478;p17"/>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79" name="Google Shape;479;p17"/>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80" name="Google Shape;480;p17"/>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81" name="Google Shape;481;p17"/>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82" name="Google Shape;482;p17"/>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83" name="Google Shape;483;p17"/>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84" name="Google Shape;484;p17"/>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85" name="Google Shape;485;p17"/>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86" name="Google Shape;486;p17"/>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487" name="Google Shape;487;p17"/>
          <p:cNvSpPr txBox="1">
            <a:spLocks noGrp="1"/>
          </p:cNvSpPr>
          <p:nvPr>
            <p:ph type="title" hasCustomPrompt="1"/>
          </p:nvPr>
        </p:nvSpPr>
        <p:spPr>
          <a:xfrm>
            <a:off x="1973081" y="5124268"/>
            <a:ext cx="1371600" cy="48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25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88" name="Google Shape;488;p17"/>
          <p:cNvSpPr txBox="1">
            <a:spLocks noGrp="1"/>
          </p:cNvSpPr>
          <p:nvPr>
            <p:ph type="subTitle" idx="1"/>
          </p:nvPr>
        </p:nvSpPr>
        <p:spPr>
          <a:xfrm>
            <a:off x="1169231" y="3559551"/>
            <a:ext cx="2979300" cy="99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r>
              <a:rPr lang="en-US"/>
              <a:t>Click to edit Master subtitle style</a:t>
            </a:r>
            <a:endParaRPr/>
          </a:p>
        </p:txBody>
      </p:sp>
      <p:sp>
        <p:nvSpPr>
          <p:cNvPr id="489" name="Google Shape;489;p17"/>
          <p:cNvSpPr txBox="1">
            <a:spLocks noGrp="1"/>
          </p:cNvSpPr>
          <p:nvPr>
            <p:ph type="title" idx="2" hasCustomPrompt="1"/>
          </p:nvPr>
        </p:nvSpPr>
        <p:spPr>
          <a:xfrm>
            <a:off x="5799319" y="5124268"/>
            <a:ext cx="1371600" cy="48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25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90" name="Google Shape;490;p17"/>
          <p:cNvSpPr txBox="1">
            <a:spLocks noGrp="1"/>
          </p:cNvSpPr>
          <p:nvPr>
            <p:ph type="subTitle" idx="3"/>
          </p:nvPr>
        </p:nvSpPr>
        <p:spPr>
          <a:xfrm>
            <a:off x="4995469" y="3559551"/>
            <a:ext cx="2979300" cy="99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r>
              <a:rPr lang="en-US"/>
              <a:t>Click to edit Master subtitle style</a:t>
            </a:r>
            <a:endParaRPr/>
          </a:p>
        </p:txBody>
      </p:sp>
      <p:sp>
        <p:nvSpPr>
          <p:cNvPr id="491" name="Google Shape;491;p17"/>
          <p:cNvSpPr txBox="1">
            <a:spLocks noGrp="1"/>
          </p:cNvSpPr>
          <p:nvPr>
            <p:ph type="title" idx="4"/>
          </p:nvPr>
        </p:nvSpPr>
        <p:spPr>
          <a:xfrm>
            <a:off x="720000" y="707136"/>
            <a:ext cx="77040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highlight>
                  <a:schemeClr val="lt2"/>
                </a:highlight>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a:t>Click to edit Master title style</a:t>
            </a:r>
            <a:endParaRPr/>
          </a:p>
        </p:txBody>
      </p:sp>
      <p:sp>
        <p:nvSpPr>
          <p:cNvPr id="492" name="Google Shape;492;p17"/>
          <p:cNvSpPr txBox="1">
            <a:spLocks noGrp="1"/>
          </p:cNvSpPr>
          <p:nvPr>
            <p:ph type="subTitle" idx="5"/>
          </p:nvPr>
        </p:nvSpPr>
        <p:spPr>
          <a:xfrm>
            <a:off x="1169231" y="3071951"/>
            <a:ext cx="2979300" cy="487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Titillium Web"/>
              <a:buNone/>
              <a:defRPr sz="2400" b="1">
                <a:latin typeface="Patrick Hand"/>
                <a:ea typeface="Patrick Hand"/>
                <a:cs typeface="Patrick Hand"/>
                <a:sym typeface="Patrick Hand"/>
              </a:defRPr>
            </a:lvl1pPr>
            <a:lvl2pPr lvl="1"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2pPr>
            <a:lvl3pPr lvl="2"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3pPr>
            <a:lvl4pPr lvl="3"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4pPr>
            <a:lvl5pPr lvl="4"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5pPr>
            <a:lvl6pPr lvl="5"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6pPr>
            <a:lvl7pPr lvl="6"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7pPr>
            <a:lvl8pPr lvl="7"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8pPr>
            <a:lvl9pPr lvl="8"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9pPr>
          </a:lstStyle>
          <a:p>
            <a:r>
              <a:rPr lang="en-US"/>
              <a:t>Click to edit Master subtitle style</a:t>
            </a:r>
            <a:endParaRPr/>
          </a:p>
        </p:txBody>
      </p:sp>
      <p:sp>
        <p:nvSpPr>
          <p:cNvPr id="493" name="Google Shape;493;p17"/>
          <p:cNvSpPr txBox="1">
            <a:spLocks noGrp="1"/>
          </p:cNvSpPr>
          <p:nvPr>
            <p:ph type="subTitle" idx="6"/>
          </p:nvPr>
        </p:nvSpPr>
        <p:spPr>
          <a:xfrm>
            <a:off x="4995469" y="3071951"/>
            <a:ext cx="2979300" cy="487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Titillium Web"/>
              <a:buNone/>
              <a:defRPr sz="2400" b="1">
                <a:latin typeface="Patrick Hand"/>
                <a:ea typeface="Patrick Hand"/>
                <a:cs typeface="Patrick Hand"/>
                <a:sym typeface="Patrick Hand"/>
              </a:defRPr>
            </a:lvl1pPr>
            <a:lvl2pPr lvl="1"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2pPr>
            <a:lvl3pPr lvl="2"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3pPr>
            <a:lvl4pPr lvl="3"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4pPr>
            <a:lvl5pPr lvl="4"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5pPr>
            <a:lvl6pPr lvl="5"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6pPr>
            <a:lvl7pPr lvl="6"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7pPr>
            <a:lvl8pPr lvl="7"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8pPr>
            <a:lvl9pPr lvl="8" algn="ctr" rtl="0">
              <a:lnSpc>
                <a:spcPct val="100000"/>
              </a:lnSpc>
              <a:spcBef>
                <a:spcPts val="0"/>
              </a:spcBef>
              <a:spcAft>
                <a:spcPts val="0"/>
              </a:spcAft>
              <a:buSzPts val="2500"/>
              <a:buFont typeface="Titillium Web"/>
              <a:buNone/>
              <a:defRPr sz="2500">
                <a:latin typeface="Titillium Web"/>
                <a:ea typeface="Titillium Web"/>
                <a:cs typeface="Titillium Web"/>
                <a:sym typeface="Titillium Web"/>
              </a:defRPr>
            </a:lvl9pPr>
          </a:lstStyle>
          <a:p>
            <a:r>
              <a:rPr lang="en-US"/>
              <a:t>Click to edit Master subtitle style</a:t>
            </a:r>
            <a:endParaRPr/>
          </a:p>
        </p:txBody>
      </p:sp>
    </p:spTree>
    <p:extLst>
      <p:ext uri="{BB962C8B-B14F-4D97-AF65-F5344CB8AC3E}">
        <p14:creationId xmlns:p14="http://schemas.microsoft.com/office/powerpoint/2010/main" val="17407863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494"/>
        <p:cNvGrpSpPr/>
        <p:nvPr/>
      </p:nvGrpSpPr>
      <p:grpSpPr>
        <a:xfrm>
          <a:off x="0" y="0"/>
          <a:ext cx="0" cy="0"/>
          <a:chOff x="0" y="0"/>
          <a:chExt cx="0" cy="0"/>
        </a:xfrm>
      </p:grpSpPr>
      <p:sp>
        <p:nvSpPr>
          <p:cNvPr id="495" name="Google Shape;495;p18"/>
          <p:cNvSpPr txBox="1">
            <a:spLocks noGrp="1"/>
          </p:cNvSpPr>
          <p:nvPr>
            <p:ph type="title"/>
          </p:nvPr>
        </p:nvSpPr>
        <p:spPr>
          <a:xfrm>
            <a:off x="4642500" y="2352200"/>
            <a:ext cx="3758700" cy="9752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32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496" name="Google Shape;496;p18"/>
          <p:cNvSpPr txBox="1">
            <a:spLocks noGrp="1"/>
          </p:cNvSpPr>
          <p:nvPr>
            <p:ph type="subTitle" idx="1"/>
          </p:nvPr>
        </p:nvSpPr>
        <p:spPr>
          <a:xfrm>
            <a:off x="4642500" y="3530600"/>
            <a:ext cx="3756900" cy="9752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grpSp>
        <p:nvGrpSpPr>
          <p:cNvPr id="497" name="Google Shape;497;p18"/>
          <p:cNvGrpSpPr/>
          <p:nvPr/>
        </p:nvGrpSpPr>
        <p:grpSpPr>
          <a:xfrm rot="10800000" flipH="1">
            <a:off x="172609" y="705571"/>
            <a:ext cx="8798782" cy="5857431"/>
            <a:chOff x="296736" y="265575"/>
            <a:chExt cx="8573304" cy="4610214"/>
          </a:xfrm>
        </p:grpSpPr>
        <p:sp>
          <p:nvSpPr>
            <p:cNvPr id="498" name="Google Shape;498;p18"/>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99" name="Google Shape;499;p18"/>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00" name="Google Shape;500;p18"/>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01" name="Google Shape;501;p18"/>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02" name="Google Shape;502;p18"/>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03" name="Google Shape;503;p18"/>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04" name="Google Shape;504;p18"/>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05" name="Google Shape;505;p18"/>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06" name="Google Shape;506;p18"/>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07" name="Google Shape;507;p18"/>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08" name="Google Shape;508;p18"/>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09" name="Google Shape;509;p18"/>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10" name="Google Shape;510;p18"/>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11" name="Google Shape;511;p18"/>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12" name="Google Shape;512;p18"/>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13" name="Google Shape;513;p18"/>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14" name="Google Shape;514;p18"/>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15" name="Google Shape;515;p18"/>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9673298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Title and text 2">
    <p:bg>
      <p:bgPr>
        <a:solidFill>
          <a:schemeClr val="accent1"/>
        </a:solidFill>
        <a:effectLst/>
      </p:bgPr>
    </p:bg>
    <p:spTree>
      <p:nvGrpSpPr>
        <p:cNvPr id="1" name="Shape 516"/>
        <p:cNvGrpSpPr/>
        <p:nvPr/>
      </p:nvGrpSpPr>
      <p:grpSpPr>
        <a:xfrm>
          <a:off x="0" y="0"/>
          <a:ext cx="0" cy="0"/>
          <a:chOff x="0" y="0"/>
          <a:chExt cx="0" cy="0"/>
        </a:xfrm>
      </p:grpSpPr>
      <p:sp>
        <p:nvSpPr>
          <p:cNvPr id="517" name="Google Shape;517;p19"/>
          <p:cNvSpPr txBox="1">
            <a:spLocks noGrp="1"/>
          </p:cNvSpPr>
          <p:nvPr>
            <p:ph type="title"/>
          </p:nvPr>
        </p:nvSpPr>
        <p:spPr>
          <a:xfrm>
            <a:off x="4934921" y="2331600"/>
            <a:ext cx="3026700" cy="7316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518" name="Google Shape;518;p19"/>
          <p:cNvSpPr txBox="1">
            <a:spLocks noGrp="1"/>
          </p:cNvSpPr>
          <p:nvPr>
            <p:ph type="subTitle" idx="1"/>
          </p:nvPr>
        </p:nvSpPr>
        <p:spPr>
          <a:xfrm>
            <a:off x="4934921" y="3063200"/>
            <a:ext cx="3023700" cy="14632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grpSp>
        <p:nvGrpSpPr>
          <p:cNvPr id="519" name="Google Shape;519;p19"/>
          <p:cNvGrpSpPr/>
          <p:nvPr/>
        </p:nvGrpSpPr>
        <p:grpSpPr>
          <a:xfrm rot="10800000" flipH="1">
            <a:off x="172609" y="705571"/>
            <a:ext cx="8798782" cy="5857431"/>
            <a:chOff x="296736" y="265575"/>
            <a:chExt cx="8573304" cy="4610214"/>
          </a:xfrm>
        </p:grpSpPr>
        <p:sp>
          <p:nvSpPr>
            <p:cNvPr id="520" name="Google Shape;520;p19"/>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21" name="Google Shape;521;p19"/>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22" name="Google Shape;522;p19"/>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23" name="Google Shape;523;p19"/>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24" name="Google Shape;524;p19"/>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25" name="Google Shape;525;p19"/>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26" name="Google Shape;526;p19"/>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27" name="Google Shape;527;p19"/>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28" name="Google Shape;528;p19"/>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29" name="Google Shape;529;p19"/>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30" name="Google Shape;530;p19"/>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31" name="Google Shape;531;p19"/>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32" name="Google Shape;532;p19"/>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33" name="Google Shape;533;p19"/>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34" name="Google Shape;534;p19"/>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35" name="Google Shape;535;p19"/>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36" name="Google Shape;536;p19"/>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37" name="Google Shape;537;p19"/>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18744556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538"/>
        <p:cNvGrpSpPr/>
        <p:nvPr/>
      </p:nvGrpSpPr>
      <p:grpSpPr>
        <a:xfrm>
          <a:off x="0" y="0"/>
          <a:ext cx="0" cy="0"/>
          <a:chOff x="0" y="0"/>
          <a:chExt cx="0" cy="0"/>
        </a:xfrm>
      </p:grpSpPr>
      <p:sp>
        <p:nvSpPr>
          <p:cNvPr id="539" name="Google Shape;539;p20"/>
          <p:cNvSpPr txBox="1">
            <a:spLocks noGrp="1"/>
          </p:cNvSpPr>
          <p:nvPr>
            <p:ph type="title"/>
          </p:nvPr>
        </p:nvSpPr>
        <p:spPr>
          <a:xfrm>
            <a:off x="1669793" y="2328672"/>
            <a:ext cx="3024900" cy="731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540" name="Google Shape;540;p20"/>
          <p:cNvSpPr txBox="1">
            <a:spLocks noGrp="1"/>
          </p:cNvSpPr>
          <p:nvPr>
            <p:ph type="subTitle" idx="1"/>
          </p:nvPr>
        </p:nvSpPr>
        <p:spPr>
          <a:xfrm>
            <a:off x="1670418" y="3060192"/>
            <a:ext cx="3023700" cy="1463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grpSp>
        <p:nvGrpSpPr>
          <p:cNvPr id="541" name="Google Shape;541;p20"/>
          <p:cNvGrpSpPr/>
          <p:nvPr/>
        </p:nvGrpSpPr>
        <p:grpSpPr>
          <a:xfrm rot="10800000" flipH="1">
            <a:off x="172609" y="705571"/>
            <a:ext cx="8798782" cy="5857431"/>
            <a:chOff x="296736" y="265575"/>
            <a:chExt cx="8573304" cy="4610214"/>
          </a:xfrm>
        </p:grpSpPr>
        <p:sp>
          <p:nvSpPr>
            <p:cNvPr id="542" name="Google Shape;542;p20"/>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43" name="Google Shape;543;p20"/>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44" name="Google Shape;544;p20"/>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45" name="Google Shape;545;p20"/>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46" name="Google Shape;546;p20"/>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47" name="Google Shape;547;p20"/>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48" name="Google Shape;548;p20"/>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49" name="Google Shape;549;p20"/>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0" name="Google Shape;550;p20"/>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1" name="Google Shape;551;p20"/>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2" name="Google Shape;552;p20"/>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3" name="Google Shape;553;p20"/>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4" name="Google Shape;554;p20"/>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5" name="Google Shape;555;p20"/>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6" name="Google Shape;556;p20"/>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7" name="Google Shape;557;p20"/>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8" name="Google Shape;558;p20"/>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9" name="Google Shape;559;p20"/>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968486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accent1"/>
        </a:solidFill>
        <a:effectLst/>
      </p:bgPr>
    </p:bg>
    <p:spTree>
      <p:nvGrpSpPr>
        <p:cNvPr id="1" name="Shape 107"/>
        <p:cNvGrpSpPr/>
        <p:nvPr/>
      </p:nvGrpSpPr>
      <p:grpSpPr>
        <a:xfrm>
          <a:off x="0" y="0"/>
          <a:ext cx="0" cy="0"/>
          <a:chOff x="0" y="0"/>
          <a:chExt cx="0" cy="0"/>
        </a:xfrm>
      </p:grpSpPr>
      <p:sp>
        <p:nvSpPr>
          <p:cNvPr id="108" name="Google Shape;108;p3"/>
          <p:cNvSpPr txBox="1">
            <a:spLocks noGrp="1"/>
          </p:cNvSpPr>
          <p:nvPr>
            <p:ph type="title"/>
          </p:nvPr>
        </p:nvSpPr>
        <p:spPr>
          <a:xfrm>
            <a:off x="3020926" y="2677997"/>
            <a:ext cx="4347000" cy="9752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109" name="Google Shape;109;p3"/>
          <p:cNvSpPr txBox="1">
            <a:spLocks noGrp="1"/>
          </p:cNvSpPr>
          <p:nvPr>
            <p:ph type="subTitle" idx="1"/>
          </p:nvPr>
        </p:nvSpPr>
        <p:spPr>
          <a:xfrm>
            <a:off x="3020926" y="3653203"/>
            <a:ext cx="4347000" cy="5268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sz="16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r>
              <a:rPr lang="en-US"/>
              <a:t>Click to edit Master subtitle style</a:t>
            </a:r>
            <a:endParaRPr/>
          </a:p>
        </p:txBody>
      </p:sp>
      <p:sp>
        <p:nvSpPr>
          <p:cNvPr id="110" name="Google Shape;110;p3"/>
          <p:cNvSpPr txBox="1">
            <a:spLocks noGrp="1"/>
          </p:cNvSpPr>
          <p:nvPr>
            <p:ph type="title" idx="2" hasCustomPrompt="1"/>
          </p:nvPr>
        </p:nvSpPr>
        <p:spPr>
          <a:xfrm>
            <a:off x="1780427" y="3063187"/>
            <a:ext cx="1088100" cy="73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grpSp>
        <p:nvGrpSpPr>
          <p:cNvPr id="111" name="Google Shape;111;p3"/>
          <p:cNvGrpSpPr/>
          <p:nvPr/>
        </p:nvGrpSpPr>
        <p:grpSpPr>
          <a:xfrm rot="10800000" flipH="1">
            <a:off x="172609" y="705571"/>
            <a:ext cx="8798782" cy="5857431"/>
            <a:chOff x="296736" y="265575"/>
            <a:chExt cx="8573304" cy="4610214"/>
          </a:xfrm>
        </p:grpSpPr>
        <p:sp>
          <p:nvSpPr>
            <p:cNvPr id="112" name="Google Shape;112;p3"/>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13" name="Google Shape;113;p3"/>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14" name="Google Shape;114;p3"/>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15" name="Google Shape;115;p3"/>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16" name="Google Shape;116;p3"/>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17" name="Google Shape;117;p3"/>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18" name="Google Shape;118;p3"/>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19" name="Google Shape;119;p3"/>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0" name="Google Shape;120;p3"/>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1" name="Google Shape;121;p3"/>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2" name="Google Shape;122;p3"/>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3" name="Google Shape;123;p3"/>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4" name="Google Shape;124;p3"/>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5" name="Google Shape;125;p3"/>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6" name="Google Shape;126;p3"/>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7" name="Google Shape;127;p3"/>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8" name="Google Shape;128;p3"/>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9" name="Google Shape;129;p3"/>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7091401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560"/>
        <p:cNvGrpSpPr/>
        <p:nvPr/>
      </p:nvGrpSpPr>
      <p:grpSpPr>
        <a:xfrm>
          <a:off x="0" y="0"/>
          <a:ext cx="0" cy="0"/>
          <a:chOff x="0" y="0"/>
          <a:chExt cx="0" cy="0"/>
        </a:xfrm>
      </p:grpSpPr>
      <p:sp>
        <p:nvSpPr>
          <p:cNvPr id="561" name="Google Shape;561;p21"/>
          <p:cNvSpPr txBox="1">
            <a:spLocks noGrp="1"/>
          </p:cNvSpPr>
          <p:nvPr>
            <p:ph type="title"/>
          </p:nvPr>
        </p:nvSpPr>
        <p:spPr>
          <a:xfrm>
            <a:off x="804900" y="4591051"/>
            <a:ext cx="7534200" cy="609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562" name="Google Shape;562;p21"/>
          <p:cNvSpPr txBox="1">
            <a:spLocks noGrp="1"/>
          </p:cNvSpPr>
          <p:nvPr>
            <p:ph type="subTitle" idx="1"/>
          </p:nvPr>
        </p:nvSpPr>
        <p:spPr>
          <a:xfrm>
            <a:off x="806501" y="5302251"/>
            <a:ext cx="7531200" cy="73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grpSp>
        <p:nvGrpSpPr>
          <p:cNvPr id="563" name="Google Shape;563;p21"/>
          <p:cNvGrpSpPr/>
          <p:nvPr/>
        </p:nvGrpSpPr>
        <p:grpSpPr>
          <a:xfrm rot="10800000" flipH="1">
            <a:off x="172609" y="705571"/>
            <a:ext cx="8798782" cy="5857431"/>
            <a:chOff x="296736" y="265575"/>
            <a:chExt cx="8573304" cy="4610214"/>
          </a:xfrm>
        </p:grpSpPr>
        <p:sp>
          <p:nvSpPr>
            <p:cNvPr id="564" name="Google Shape;564;p21"/>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65" name="Google Shape;565;p21"/>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66" name="Google Shape;566;p21"/>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67" name="Google Shape;567;p21"/>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68" name="Google Shape;568;p21"/>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69" name="Google Shape;569;p21"/>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70" name="Google Shape;570;p21"/>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71" name="Google Shape;571;p21"/>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72" name="Google Shape;572;p21"/>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73" name="Google Shape;573;p21"/>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74" name="Google Shape;574;p21"/>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75" name="Google Shape;575;p21"/>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76" name="Google Shape;576;p21"/>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77" name="Google Shape;577;p21"/>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78" name="Google Shape;578;p21"/>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79" name="Google Shape;579;p21"/>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80" name="Google Shape;580;p21"/>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81" name="Google Shape;581;p21"/>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41674541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5">
  <p:cSld name="Title and text 5">
    <p:spTree>
      <p:nvGrpSpPr>
        <p:cNvPr id="1" name="Shape 582"/>
        <p:cNvGrpSpPr/>
        <p:nvPr/>
      </p:nvGrpSpPr>
      <p:grpSpPr>
        <a:xfrm>
          <a:off x="0" y="0"/>
          <a:ext cx="0" cy="0"/>
          <a:chOff x="0" y="0"/>
          <a:chExt cx="0" cy="0"/>
        </a:xfrm>
      </p:grpSpPr>
      <p:sp>
        <p:nvSpPr>
          <p:cNvPr id="583" name="Google Shape;583;p22"/>
          <p:cNvSpPr txBox="1">
            <a:spLocks noGrp="1"/>
          </p:cNvSpPr>
          <p:nvPr>
            <p:ph type="title"/>
          </p:nvPr>
        </p:nvSpPr>
        <p:spPr>
          <a:xfrm>
            <a:off x="720000" y="707136"/>
            <a:ext cx="77040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highlight>
                  <a:schemeClr val="dk2"/>
                </a:highlight>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a:t>Click to edit Master title style</a:t>
            </a:r>
            <a:endParaRPr/>
          </a:p>
        </p:txBody>
      </p:sp>
      <p:sp>
        <p:nvSpPr>
          <p:cNvPr id="584" name="Google Shape;584;p22"/>
          <p:cNvSpPr txBox="1">
            <a:spLocks noGrp="1"/>
          </p:cNvSpPr>
          <p:nvPr>
            <p:ph type="body" idx="1"/>
          </p:nvPr>
        </p:nvSpPr>
        <p:spPr>
          <a:xfrm>
            <a:off x="3925050" y="2098933"/>
            <a:ext cx="4419000" cy="31700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Clr>
                <a:schemeClr val="accent5"/>
              </a:buClr>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pPr lvl="0"/>
            <a:r>
              <a:rPr lang="en-US"/>
              <a:t>Click to edit Master text styles</a:t>
            </a:r>
          </a:p>
        </p:txBody>
      </p:sp>
      <p:grpSp>
        <p:nvGrpSpPr>
          <p:cNvPr id="585" name="Google Shape;585;p22"/>
          <p:cNvGrpSpPr/>
          <p:nvPr/>
        </p:nvGrpSpPr>
        <p:grpSpPr>
          <a:xfrm rot="10800000" flipH="1">
            <a:off x="172609" y="705571"/>
            <a:ext cx="8798782" cy="5857431"/>
            <a:chOff x="296736" y="265575"/>
            <a:chExt cx="8573304" cy="4610214"/>
          </a:xfrm>
        </p:grpSpPr>
        <p:sp>
          <p:nvSpPr>
            <p:cNvPr id="586" name="Google Shape;586;p22"/>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87" name="Google Shape;587;p22"/>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88" name="Google Shape;588;p22"/>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89" name="Google Shape;589;p22"/>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90" name="Google Shape;590;p22"/>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91" name="Google Shape;591;p22"/>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92" name="Google Shape;592;p22"/>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93" name="Google Shape;593;p22"/>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94" name="Google Shape;594;p22"/>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95" name="Google Shape;595;p22"/>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96" name="Google Shape;596;p22"/>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97" name="Google Shape;597;p22"/>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98" name="Google Shape;598;p22"/>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99" name="Google Shape;599;p22"/>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00" name="Google Shape;600;p22"/>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01" name="Google Shape;601;p22"/>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02" name="Google Shape;602;p22"/>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03" name="Google Shape;603;p22"/>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1183707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bg>
      <p:bgPr>
        <a:solidFill>
          <a:schemeClr val="accent1"/>
        </a:solidFill>
        <a:effectLst/>
      </p:bgPr>
    </p:bg>
    <p:spTree>
      <p:nvGrpSpPr>
        <p:cNvPr id="1" name="Shape 604"/>
        <p:cNvGrpSpPr/>
        <p:nvPr/>
      </p:nvGrpSpPr>
      <p:grpSpPr>
        <a:xfrm>
          <a:off x="0" y="0"/>
          <a:ext cx="0" cy="0"/>
          <a:chOff x="0" y="0"/>
          <a:chExt cx="0" cy="0"/>
        </a:xfrm>
      </p:grpSpPr>
      <p:grpSp>
        <p:nvGrpSpPr>
          <p:cNvPr id="605" name="Google Shape;605;p23"/>
          <p:cNvGrpSpPr/>
          <p:nvPr/>
        </p:nvGrpSpPr>
        <p:grpSpPr>
          <a:xfrm rot="10800000" flipH="1">
            <a:off x="172609" y="705571"/>
            <a:ext cx="8798782" cy="5857431"/>
            <a:chOff x="296736" y="265575"/>
            <a:chExt cx="8573304" cy="4610214"/>
          </a:xfrm>
        </p:grpSpPr>
        <p:sp>
          <p:nvSpPr>
            <p:cNvPr id="606" name="Google Shape;606;p23"/>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07" name="Google Shape;607;p23"/>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08" name="Google Shape;608;p23"/>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09" name="Google Shape;609;p23"/>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0" name="Google Shape;610;p23"/>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1" name="Google Shape;611;p23"/>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2" name="Google Shape;612;p23"/>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3" name="Google Shape;613;p23"/>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4" name="Google Shape;614;p23"/>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5" name="Google Shape;615;p23"/>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6" name="Google Shape;616;p23"/>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7" name="Google Shape;617;p23"/>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8" name="Google Shape;618;p23"/>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19" name="Google Shape;619;p23"/>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20" name="Google Shape;620;p23"/>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21" name="Google Shape;621;p23"/>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22" name="Google Shape;622;p23"/>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23" name="Google Shape;623;p23"/>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624" name="Google Shape;624;p23"/>
          <p:cNvSpPr txBox="1">
            <a:spLocks noGrp="1"/>
          </p:cNvSpPr>
          <p:nvPr>
            <p:ph type="title"/>
          </p:nvPr>
        </p:nvSpPr>
        <p:spPr>
          <a:xfrm>
            <a:off x="2626048" y="1867267"/>
            <a:ext cx="45903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200"/>
              <a:buNone/>
              <a:defRPr sz="24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625" name="Google Shape;625;p23"/>
          <p:cNvSpPr txBox="1">
            <a:spLocks noGrp="1"/>
          </p:cNvSpPr>
          <p:nvPr>
            <p:ph type="title" idx="2"/>
          </p:nvPr>
        </p:nvSpPr>
        <p:spPr>
          <a:xfrm>
            <a:off x="2626050" y="4037765"/>
            <a:ext cx="45903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200"/>
              <a:buNone/>
              <a:defRPr sz="24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626" name="Google Shape;626;p23"/>
          <p:cNvSpPr txBox="1">
            <a:spLocks noGrp="1"/>
          </p:cNvSpPr>
          <p:nvPr>
            <p:ph type="subTitle" idx="1"/>
          </p:nvPr>
        </p:nvSpPr>
        <p:spPr>
          <a:xfrm>
            <a:off x="2626050" y="4525368"/>
            <a:ext cx="4591500" cy="97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sp>
        <p:nvSpPr>
          <p:cNvPr id="627" name="Google Shape;627;p23"/>
          <p:cNvSpPr txBox="1">
            <a:spLocks noGrp="1"/>
          </p:cNvSpPr>
          <p:nvPr>
            <p:ph type="subTitle" idx="3"/>
          </p:nvPr>
        </p:nvSpPr>
        <p:spPr>
          <a:xfrm>
            <a:off x="2626050" y="2354867"/>
            <a:ext cx="4592700" cy="97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sp>
        <p:nvSpPr>
          <p:cNvPr id="628" name="Google Shape;628;p23"/>
          <p:cNvSpPr txBox="1">
            <a:spLocks noGrp="1"/>
          </p:cNvSpPr>
          <p:nvPr>
            <p:ph type="title" idx="4"/>
          </p:nvPr>
        </p:nvSpPr>
        <p:spPr>
          <a:xfrm>
            <a:off x="720000" y="707136"/>
            <a:ext cx="77040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highlight>
                  <a:schemeClr val="accent1"/>
                </a:highlight>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20955305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3">
  <p:cSld name="Title and two columns 3">
    <p:bg>
      <p:bgPr>
        <a:solidFill>
          <a:schemeClr val="accent1"/>
        </a:solidFill>
        <a:effectLst/>
      </p:bgPr>
    </p:bg>
    <p:spTree>
      <p:nvGrpSpPr>
        <p:cNvPr id="1" name="Shape 629"/>
        <p:cNvGrpSpPr/>
        <p:nvPr/>
      </p:nvGrpSpPr>
      <p:grpSpPr>
        <a:xfrm>
          <a:off x="0" y="0"/>
          <a:ext cx="0" cy="0"/>
          <a:chOff x="0" y="0"/>
          <a:chExt cx="0" cy="0"/>
        </a:xfrm>
      </p:grpSpPr>
      <p:grpSp>
        <p:nvGrpSpPr>
          <p:cNvPr id="630" name="Google Shape;630;p24"/>
          <p:cNvGrpSpPr/>
          <p:nvPr/>
        </p:nvGrpSpPr>
        <p:grpSpPr>
          <a:xfrm rot="10800000" flipH="1">
            <a:off x="172609" y="705571"/>
            <a:ext cx="8798782" cy="5857431"/>
            <a:chOff x="296736" y="265575"/>
            <a:chExt cx="8573304" cy="4610214"/>
          </a:xfrm>
        </p:grpSpPr>
        <p:sp>
          <p:nvSpPr>
            <p:cNvPr id="631" name="Google Shape;631;p24"/>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2" name="Google Shape;632;p24"/>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3" name="Google Shape;633;p24"/>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4" name="Google Shape;634;p24"/>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5" name="Google Shape;635;p24"/>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6" name="Google Shape;636;p24"/>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7" name="Google Shape;637;p24"/>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8" name="Google Shape;638;p24"/>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39" name="Google Shape;639;p24"/>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0" name="Google Shape;640;p24"/>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1" name="Google Shape;641;p24"/>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2" name="Google Shape;642;p24"/>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3" name="Google Shape;643;p24"/>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4" name="Google Shape;644;p24"/>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5" name="Google Shape;645;p24"/>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6" name="Google Shape;646;p24"/>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7" name="Google Shape;647;p24"/>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48" name="Google Shape;648;p24"/>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649" name="Google Shape;649;p24"/>
          <p:cNvSpPr txBox="1">
            <a:spLocks noGrp="1"/>
          </p:cNvSpPr>
          <p:nvPr>
            <p:ph type="title"/>
          </p:nvPr>
        </p:nvSpPr>
        <p:spPr>
          <a:xfrm>
            <a:off x="720000" y="707136"/>
            <a:ext cx="77040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highlight>
                  <a:schemeClr val="accent1"/>
                </a:highlight>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a:t>Click to edit Master title style</a:t>
            </a:r>
            <a:endParaRPr/>
          </a:p>
        </p:txBody>
      </p:sp>
      <p:sp>
        <p:nvSpPr>
          <p:cNvPr id="650" name="Google Shape;650;p24"/>
          <p:cNvSpPr txBox="1">
            <a:spLocks noGrp="1"/>
          </p:cNvSpPr>
          <p:nvPr>
            <p:ph type="subTitle" idx="1"/>
          </p:nvPr>
        </p:nvSpPr>
        <p:spPr>
          <a:xfrm>
            <a:off x="713225" y="2374900"/>
            <a:ext cx="3858900" cy="3757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300"/>
              <a:buChar char="●"/>
              <a:defRPr sz="1300">
                <a:solidFill>
                  <a:schemeClr val="dk1"/>
                </a:solidFill>
              </a:defRPr>
            </a:lvl1pPr>
            <a:lvl2pPr lvl="1" rtl="0">
              <a:spcBef>
                <a:spcPts val="0"/>
              </a:spcBef>
              <a:spcAft>
                <a:spcPts val="0"/>
              </a:spcAft>
              <a:buClr>
                <a:schemeClr val="dk1"/>
              </a:buClr>
              <a:buSzPts val="1600"/>
              <a:buChar char="○"/>
              <a:defRPr>
                <a:solidFill>
                  <a:schemeClr val="dk1"/>
                </a:solidFill>
              </a:defRPr>
            </a:lvl2pPr>
            <a:lvl3pPr lvl="2" rtl="0">
              <a:spcBef>
                <a:spcPts val="0"/>
              </a:spcBef>
              <a:spcAft>
                <a:spcPts val="0"/>
              </a:spcAft>
              <a:buClr>
                <a:schemeClr val="dk1"/>
              </a:buClr>
              <a:buSzPts val="1600"/>
              <a:buChar char="■"/>
              <a:defRPr>
                <a:solidFill>
                  <a:schemeClr val="dk1"/>
                </a:solidFill>
              </a:defRPr>
            </a:lvl3pPr>
            <a:lvl4pPr lvl="3" rtl="0">
              <a:spcBef>
                <a:spcPts val="0"/>
              </a:spcBef>
              <a:spcAft>
                <a:spcPts val="0"/>
              </a:spcAft>
              <a:buClr>
                <a:schemeClr val="dk1"/>
              </a:buClr>
              <a:buSzPts val="1600"/>
              <a:buChar char="●"/>
              <a:defRPr>
                <a:solidFill>
                  <a:schemeClr val="dk1"/>
                </a:solidFill>
              </a:defRPr>
            </a:lvl4pPr>
            <a:lvl5pPr lvl="4" rtl="0">
              <a:spcBef>
                <a:spcPts val="0"/>
              </a:spcBef>
              <a:spcAft>
                <a:spcPts val="0"/>
              </a:spcAft>
              <a:buClr>
                <a:schemeClr val="dk1"/>
              </a:buClr>
              <a:buSzPts val="1600"/>
              <a:buChar char="○"/>
              <a:defRPr>
                <a:solidFill>
                  <a:schemeClr val="dk1"/>
                </a:solidFill>
              </a:defRPr>
            </a:lvl5pPr>
            <a:lvl6pPr lvl="5" rtl="0">
              <a:spcBef>
                <a:spcPts val="0"/>
              </a:spcBef>
              <a:spcAft>
                <a:spcPts val="0"/>
              </a:spcAft>
              <a:buClr>
                <a:schemeClr val="dk1"/>
              </a:buClr>
              <a:buSzPts val="1600"/>
              <a:buChar char="■"/>
              <a:defRPr>
                <a:solidFill>
                  <a:schemeClr val="dk1"/>
                </a:solidFill>
              </a:defRPr>
            </a:lvl6pPr>
            <a:lvl7pPr lvl="6" rtl="0">
              <a:spcBef>
                <a:spcPts val="0"/>
              </a:spcBef>
              <a:spcAft>
                <a:spcPts val="0"/>
              </a:spcAft>
              <a:buClr>
                <a:schemeClr val="dk1"/>
              </a:buClr>
              <a:buSzPts val="1600"/>
              <a:buChar char="●"/>
              <a:defRPr>
                <a:solidFill>
                  <a:schemeClr val="dk1"/>
                </a:solidFill>
              </a:defRPr>
            </a:lvl7pPr>
            <a:lvl8pPr lvl="7" rtl="0">
              <a:spcBef>
                <a:spcPts val="0"/>
              </a:spcBef>
              <a:spcAft>
                <a:spcPts val="0"/>
              </a:spcAft>
              <a:buClr>
                <a:schemeClr val="dk1"/>
              </a:buClr>
              <a:buSzPts val="1600"/>
              <a:buChar char="○"/>
              <a:defRPr>
                <a:solidFill>
                  <a:schemeClr val="dk1"/>
                </a:solidFill>
              </a:defRPr>
            </a:lvl8pPr>
            <a:lvl9pPr lvl="8" rtl="0">
              <a:spcBef>
                <a:spcPts val="0"/>
              </a:spcBef>
              <a:spcAft>
                <a:spcPts val="0"/>
              </a:spcAft>
              <a:buClr>
                <a:schemeClr val="dk1"/>
              </a:buClr>
              <a:buSzPts val="1600"/>
              <a:buChar char="■"/>
              <a:defRPr>
                <a:solidFill>
                  <a:schemeClr val="dk1"/>
                </a:solidFill>
              </a:defRPr>
            </a:lvl9pPr>
          </a:lstStyle>
          <a:p>
            <a:r>
              <a:rPr lang="en-US"/>
              <a:t>Click to edit Master subtitle style</a:t>
            </a:r>
            <a:endParaRPr/>
          </a:p>
        </p:txBody>
      </p:sp>
      <p:sp>
        <p:nvSpPr>
          <p:cNvPr id="651" name="Google Shape;651;p24"/>
          <p:cNvSpPr txBox="1">
            <a:spLocks noGrp="1"/>
          </p:cNvSpPr>
          <p:nvPr>
            <p:ph type="subTitle" idx="2"/>
          </p:nvPr>
        </p:nvSpPr>
        <p:spPr>
          <a:xfrm>
            <a:off x="4572025" y="2374900"/>
            <a:ext cx="3858900" cy="3757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400"/>
              <a:buChar char="●"/>
              <a:defRPr sz="1300">
                <a:solidFill>
                  <a:schemeClr val="dk1"/>
                </a:solidFill>
              </a:defRPr>
            </a:lvl1pPr>
            <a:lvl2pPr lvl="1" rtl="0">
              <a:spcBef>
                <a:spcPts val="0"/>
              </a:spcBef>
              <a:spcAft>
                <a:spcPts val="0"/>
              </a:spcAft>
              <a:buClr>
                <a:schemeClr val="dk1"/>
              </a:buClr>
              <a:buSzPts val="1600"/>
              <a:buChar char="○"/>
              <a:defRPr>
                <a:solidFill>
                  <a:schemeClr val="dk1"/>
                </a:solidFill>
              </a:defRPr>
            </a:lvl2pPr>
            <a:lvl3pPr lvl="2" rtl="0">
              <a:spcBef>
                <a:spcPts val="0"/>
              </a:spcBef>
              <a:spcAft>
                <a:spcPts val="0"/>
              </a:spcAft>
              <a:buClr>
                <a:schemeClr val="dk1"/>
              </a:buClr>
              <a:buSzPts val="1600"/>
              <a:buChar char="■"/>
              <a:defRPr>
                <a:solidFill>
                  <a:schemeClr val="dk1"/>
                </a:solidFill>
              </a:defRPr>
            </a:lvl3pPr>
            <a:lvl4pPr lvl="3" rtl="0">
              <a:spcBef>
                <a:spcPts val="0"/>
              </a:spcBef>
              <a:spcAft>
                <a:spcPts val="0"/>
              </a:spcAft>
              <a:buClr>
                <a:schemeClr val="dk1"/>
              </a:buClr>
              <a:buSzPts val="1600"/>
              <a:buChar char="●"/>
              <a:defRPr>
                <a:solidFill>
                  <a:schemeClr val="dk1"/>
                </a:solidFill>
              </a:defRPr>
            </a:lvl4pPr>
            <a:lvl5pPr lvl="4" rtl="0">
              <a:spcBef>
                <a:spcPts val="0"/>
              </a:spcBef>
              <a:spcAft>
                <a:spcPts val="0"/>
              </a:spcAft>
              <a:buClr>
                <a:schemeClr val="dk1"/>
              </a:buClr>
              <a:buSzPts val="1600"/>
              <a:buChar char="○"/>
              <a:defRPr>
                <a:solidFill>
                  <a:schemeClr val="dk1"/>
                </a:solidFill>
              </a:defRPr>
            </a:lvl5pPr>
            <a:lvl6pPr lvl="5" rtl="0">
              <a:spcBef>
                <a:spcPts val="0"/>
              </a:spcBef>
              <a:spcAft>
                <a:spcPts val="0"/>
              </a:spcAft>
              <a:buClr>
                <a:schemeClr val="dk1"/>
              </a:buClr>
              <a:buSzPts val="1600"/>
              <a:buChar char="■"/>
              <a:defRPr>
                <a:solidFill>
                  <a:schemeClr val="dk1"/>
                </a:solidFill>
              </a:defRPr>
            </a:lvl6pPr>
            <a:lvl7pPr lvl="6" rtl="0">
              <a:spcBef>
                <a:spcPts val="0"/>
              </a:spcBef>
              <a:spcAft>
                <a:spcPts val="0"/>
              </a:spcAft>
              <a:buClr>
                <a:schemeClr val="dk1"/>
              </a:buClr>
              <a:buSzPts val="1600"/>
              <a:buChar char="●"/>
              <a:defRPr>
                <a:solidFill>
                  <a:schemeClr val="dk1"/>
                </a:solidFill>
              </a:defRPr>
            </a:lvl7pPr>
            <a:lvl8pPr lvl="7" rtl="0">
              <a:spcBef>
                <a:spcPts val="0"/>
              </a:spcBef>
              <a:spcAft>
                <a:spcPts val="0"/>
              </a:spcAft>
              <a:buClr>
                <a:schemeClr val="dk1"/>
              </a:buClr>
              <a:buSzPts val="1600"/>
              <a:buChar char="○"/>
              <a:defRPr>
                <a:solidFill>
                  <a:schemeClr val="dk1"/>
                </a:solidFill>
              </a:defRPr>
            </a:lvl8pPr>
            <a:lvl9pPr lvl="8" rtl="0">
              <a:spcBef>
                <a:spcPts val="0"/>
              </a:spcBef>
              <a:spcAft>
                <a:spcPts val="0"/>
              </a:spcAft>
              <a:buClr>
                <a:schemeClr val="dk1"/>
              </a:buClr>
              <a:buSzPts val="1600"/>
              <a:buChar char="■"/>
              <a:defRPr>
                <a:solidFill>
                  <a:schemeClr val="dk1"/>
                </a:solidFill>
              </a:defRPr>
            </a:lvl9pPr>
          </a:lstStyle>
          <a:p>
            <a:r>
              <a:rPr lang="en-US"/>
              <a:t>Click to edit Master subtitle style</a:t>
            </a:r>
            <a:endParaRPr/>
          </a:p>
        </p:txBody>
      </p:sp>
      <p:sp>
        <p:nvSpPr>
          <p:cNvPr id="652" name="Google Shape;652;p24"/>
          <p:cNvSpPr txBox="1">
            <a:spLocks noGrp="1"/>
          </p:cNvSpPr>
          <p:nvPr>
            <p:ph type="subTitle" idx="3"/>
          </p:nvPr>
        </p:nvSpPr>
        <p:spPr>
          <a:xfrm>
            <a:off x="2275650" y="1542067"/>
            <a:ext cx="4592700" cy="73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spTree>
    <p:extLst>
      <p:ext uri="{BB962C8B-B14F-4D97-AF65-F5344CB8AC3E}">
        <p14:creationId xmlns:p14="http://schemas.microsoft.com/office/powerpoint/2010/main" val="16329294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solidFill>
          <a:schemeClr val="lt2"/>
        </a:solidFill>
        <a:effectLst/>
      </p:bgPr>
    </p:bg>
    <p:spTree>
      <p:nvGrpSpPr>
        <p:cNvPr id="1" name="Shape 653"/>
        <p:cNvGrpSpPr/>
        <p:nvPr/>
      </p:nvGrpSpPr>
      <p:grpSpPr>
        <a:xfrm>
          <a:off x="0" y="0"/>
          <a:ext cx="0" cy="0"/>
          <a:chOff x="0" y="0"/>
          <a:chExt cx="0" cy="0"/>
        </a:xfrm>
      </p:grpSpPr>
      <p:sp>
        <p:nvSpPr>
          <p:cNvPr id="654" name="Google Shape;654;p25"/>
          <p:cNvSpPr txBox="1">
            <a:spLocks noGrp="1"/>
          </p:cNvSpPr>
          <p:nvPr>
            <p:ph type="subTitle" idx="1"/>
          </p:nvPr>
        </p:nvSpPr>
        <p:spPr>
          <a:xfrm>
            <a:off x="712951" y="3410217"/>
            <a:ext cx="2121000" cy="487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Titillium Web"/>
              <a:buNone/>
              <a:defRPr sz="2400" b="1">
                <a:latin typeface="Patrick Hand"/>
                <a:ea typeface="Patrick Hand"/>
                <a:cs typeface="Patrick Hand"/>
                <a:sym typeface="Patrick Han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sp>
        <p:nvSpPr>
          <p:cNvPr id="655" name="Google Shape;655;p25"/>
          <p:cNvSpPr txBox="1">
            <a:spLocks noGrp="1"/>
          </p:cNvSpPr>
          <p:nvPr>
            <p:ph type="subTitle" idx="2"/>
          </p:nvPr>
        </p:nvSpPr>
        <p:spPr>
          <a:xfrm>
            <a:off x="712951" y="3897817"/>
            <a:ext cx="2121000" cy="1463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sp>
        <p:nvSpPr>
          <p:cNvPr id="656" name="Google Shape;656;p25"/>
          <p:cNvSpPr txBox="1">
            <a:spLocks noGrp="1"/>
          </p:cNvSpPr>
          <p:nvPr>
            <p:ph type="subTitle" idx="3"/>
          </p:nvPr>
        </p:nvSpPr>
        <p:spPr>
          <a:xfrm>
            <a:off x="3513535" y="3410217"/>
            <a:ext cx="2121000" cy="487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Titillium Web"/>
              <a:buNone/>
              <a:defRPr sz="2400" b="1">
                <a:latin typeface="Patrick Hand"/>
                <a:ea typeface="Patrick Hand"/>
                <a:cs typeface="Patrick Hand"/>
                <a:sym typeface="Patrick Han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sp>
        <p:nvSpPr>
          <p:cNvPr id="657" name="Google Shape;657;p25"/>
          <p:cNvSpPr txBox="1">
            <a:spLocks noGrp="1"/>
          </p:cNvSpPr>
          <p:nvPr>
            <p:ph type="subTitle" idx="4"/>
          </p:nvPr>
        </p:nvSpPr>
        <p:spPr>
          <a:xfrm>
            <a:off x="3513535" y="3897817"/>
            <a:ext cx="2121000" cy="1463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sp>
        <p:nvSpPr>
          <p:cNvPr id="658" name="Google Shape;658;p25"/>
          <p:cNvSpPr txBox="1">
            <a:spLocks noGrp="1"/>
          </p:cNvSpPr>
          <p:nvPr>
            <p:ph type="subTitle" idx="5"/>
          </p:nvPr>
        </p:nvSpPr>
        <p:spPr>
          <a:xfrm>
            <a:off x="6310049" y="3410217"/>
            <a:ext cx="2121000" cy="487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Titillium Web"/>
              <a:buNone/>
              <a:defRPr sz="2400" b="1">
                <a:latin typeface="Patrick Hand"/>
                <a:ea typeface="Patrick Hand"/>
                <a:cs typeface="Patrick Hand"/>
                <a:sym typeface="Patrick Han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sp>
        <p:nvSpPr>
          <p:cNvPr id="659" name="Google Shape;659;p25"/>
          <p:cNvSpPr txBox="1">
            <a:spLocks noGrp="1"/>
          </p:cNvSpPr>
          <p:nvPr>
            <p:ph type="subTitle" idx="6"/>
          </p:nvPr>
        </p:nvSpPr>
        <p:spPr>
          <a:xfrm>
            <a:off x="6310049" y="3897817"/>
            <a:ext cx="2121000" cy="1463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grpSp>
        <p:nvGrpSpPr>
          <p:cNvPr id="660" name="Google Shape;660;p25"/>
          <p:cNvGrpSpPr/>
          <p:nvPr/>
        </p:nvGrpSpPr>
        <p:grpSpPr>
          <a:xfrm rot="10800000" flipH="1">
            <a:off x="172609" y="705571"/>
            <a:ext cx="8798782" cy="5857431"/>
            <a:chOff x="296736" y="265575"/>
            <a:chExt cx="8573304" cy="4610214"/>
          </a:xfrm>
        </p:grpSpPr>
        <p:sp>
          <p:nvSpPr>
            <p:cNvPr id="661" name="Google Shape;661;p25"/>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62" name="Google Shape;662;p25"/>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63" name="Google Shape;663;p25"/>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64" name="Google Shape;664;p25"/>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65" name="Google Shape;665;p25"/>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66" name="Google Shape;666;p25"/>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67" name="Google Shape;667;p25"/>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68" name="Google Shape;668;p25"/>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69" name="Google Shape;669;p25"/>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70" name="Google Shape;670;p25"/>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71" name="Google Shape;671;p25"/>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72" name="Google Shape;672;p25"/>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73" name="Google Shape;673;p25"/>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74" name="Google Shape;674;p25"/>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75" name="Google Shape;675;p25"/>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76" name="Google Shape;676;p25"/>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77" name="Google Shape;677;p25"/>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78" name="Google Shape;678;p25"/>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679" name="Google Shape;679;p25"/>
          <p:cNvSpPr txBox="1">
            <a:spLocks noGrp="1"/>
          </p:cNvSpPr>
          <p:nvPr>
            <p:ph type="title"/>
          </p:nvPr>
        </p:nvSpPr>
        <p:spPr>
          <a:xfrm>
            <a:off x="720000" y="707136"/>
            <a:ext cx="77040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highlight>
                  <a:schemeClr val="lt2"/>
                </a:highlight>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16060810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680"/>
        <p:cNvGrpSpPr/>
        <p:nvPr/>
      </p:nvGrpSpPr>
      <p:grpSpPr>
        <a:xfrm>
          <a:off x="0" y="0"/>
          <a:ext cx="0" cy="0"/>
          <a:chOff x="0" y="0"/>
          <a:chExt cx="0" cy="0"/>
        </a:xfrm>
      </p:grpSpPr>
      <p:sp>
        <p:nvSpPr>
          <p:cNvPr id="681" name="Google Shape;681;p26"/>
          <p:cNvSpPr txBox="1">
            <a:spLocks noGrp="1"/>
          </p:cNvSpPr>
          <p:nvPr>
            <p:ph type="title"/>
          </p:nvPr>
        </p:nvSpPr>
        <p:spPr>
          <a:xfrm>
            <a:off x="1871049" y="2119851"/>
            <a:ext cx="23241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682" name="Google Shape;682;p26"/>
          <p:cNvSpPr txBox="1">
            <a:spLocks noGrp="1"/>
          </p:cNvSpPr>
          <p:nvPr>
            <p:ph type="subTitle" idx="1"/>
          </p:nvPr>
        </p:nvSpPr>
        <p:spPr>
          <a:xfrm>
            <a:off x="1871049" y="2607443"/>
            <a:ext cx="2324100" cy="73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683" name="Google Shape;683;p26"/>
          <p:cNvSpPr txBox="1">
            <a:spLocks noGrp="1"/>
          </p:cNvSpPr>
          <p:nvPr>
            <p:ph type="title" idx="2"/>
          </p:nvPr>
        </p:nvSpPr>
        <p:spPr>
          <a:xfrm>
            <a:off x="6023972" y="2119851"/>
            <a:ext cx="23241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684" name="Google Shape;684;p26"/>
          <p:cNvSpPr txBox="1">
            <a:spLocks noGrp="1"/>
          </p:cNvSpPr>
          <p:nvPr>
            <p:ph type="subTitle" idx="3"/>
          </p:nvPr>
        </p:nvSpPr>
        <p:spPr>
          <a:xfrm>
            <a:off x="6023972" y="2607443"/>
            <a:ext cx="2324100" cy="73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685" name="Google Shape;685;p26"/>
          <p:cNvSpPr txBox="1">
            <a:spLocks noGrp="1"/>
          </p:cNvSpPr>
          <p:nvPr>
            <p:ph type="title" idx="4"/>
          </p:nvPr>
        </p:nvSpPr>
        <p:spPr>
          <a:xfrm>
            <a:off x="1871049" y="4031057"/>
            <a:ext cx="23205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686" name="Google Shape;686;p26"/>
          <p:cNvSpPr txBox="1">
            <a:spLocks noGrp="1"/>
          </p:cNvSpPr>
          <p:nvPr>
            <p:ph type="subTitle" idx="5"/>
          </p:nvPr>
        </p:nvSpPr>
        <p:spPr>
          <a:xfrm>
            <a:off x="1871049" y="4518649"/>
            <a:ext cx="2324100" cy="73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687" name="Google Shape;687;p26"/>
          <p:cNvSpPr txBox="1">
            <a:spLocks noGrp="1"/>
          </p:cNvSpPr>
          <p:nvPr>
            <p:ph type="title" idx="6"/>
          </p:nvPr>
        </p:nvSpPr>
        <p:spPr>
          <a:xfrm>
            <a:off x="6023972" y="4031057"/>
            <a:ext cx="2324100" cy="48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688" name="Google Shape;688;p26"/>
          <p:cNvSpPr txBox="1">
            <a:spLocks noGrp="1"/>
          </p:cNvSpPr>
          <p:nvPr>
            <p:ph type="subTitle" idx="7"/>
          </p:nvPr>
        </p:nvSpPr>
        <p:spPr>
          <a:xfrm>
            <a:off x="6023972" y="4518649"/>
            <a:ext cx="2324100" cy="73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689" name="Google Shape;689;p26"/>
          <p:cNvSpPr txBox="1">
            <a:spLocks noGrp="1"/>
          </p:cNvSpPr>
          <p:nvPr>
            <p:ph type="title" idx="8"/>
          </p:nvPr>
        </p:nvSpPr>
        <p:spPr>
          <a:xfrm>
            <a:off x="720000" y="707136"/>
            <a:ext cx="77040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highlight>
                  <a:schemeClr val="dk2"/>
                </a:highlight>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a:t>Click to edit Master title style</a:t>
            </a:r>
            <a:endParaRPr/>
          </a:p>
        </p:txBody>
      </p:sp>
      <p:grpSp>
        <p:nvGrpSpPr>
          <p:cNvPr id="690" name="Google Shape;690;p26"/>
          <p:cNvGrpSpPr/>
          <p:nvPr/>
        </p:nvGrpSpPr>
        <p:grpSpPr>
          <a:xfrm rot="10800000" flipH="1">
            <a:off x="172609" y="705571"/>
            <a:ext cx="8798782" cy="5857431"/>
            <a:chOff x="296736" y="265575"/>
            <a:chExt cx="8573304" cy="4610214"/>
          </a:xfrm>
        </p:grpSpPr>
        <p:sp>
          <p:nvSpPr>
            <p:cNvPr id="691" name="Google Shape;691;p26"/>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92" name="Google Shape;692;p26"/>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93" name="Google Shape;693;p26"/>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94" name="Google Shape;694;p26"/>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95" name="Google Shape;695;p26"/>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96" name="Google Shape;696;p26"/>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97" name="Google Shape;697;p26"/>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98" name="Google Shape;698;p26"/>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99" name="Google Shape;699;p26"/>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00" name="Google Shape;700;p26"/>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01" name="Google Shape;701;p26"/>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02" name="Google Shape;702;p26"/>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03" name="Google Shape;703;p26"/>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04" name="Google Shape;704;p26"/>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05" name="Google Shape;705;p26"/>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06" name="Google Shape;706;p26"/>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07" name="Google Shape;707;p26"/>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08" name="Google Shape;708;p26"/>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15508821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bg>
      <p:bgPr>
        <a:solidFill>
          <a:schemeClr val="accent1"/>
        </a:solidFill>
        <a:effectLst/>
      </p:bgPr>
    </p:bg>
    <p:spTree>
      <p:nvGrpSpPr>
        <p:cNvPr id="1" name="Shape 709"/>
        <p:cNvGrpSpPr/>
        <p:nvPr/>
      </p:nvGrpSpPr>
      <p:grpSpPr>
        <a:xfrm>
          <a:off x="0" y="0"/>
          <a:ext cx="0" cy="0"/>
          <a:chOff x="0" y="0"/>
          <a:chExt cx="0" cy="0"/>
        </a:xfrm>
      </p:grpSpPr>
      <p:grpSp>
        <p:nvGrpSpPr>
          <p:cNvPr id="710" name="Google Shape;710;p27"/>
          <p:cNvGrpSpPr/>
          <p:nvPr/>
        </p:nvGrpSpPr>
        <p:grpSpPr>
          <a:xfrm rot="10800000" flipH="1">
            <a:off x="172609" y="705571"/>
            <a:ext cx="8798782" cy="5857431"/>
            <a:chOff x="296736" y="265575"/>
            <a:chExt cx="8573304" cy="4610214"/>
          </a:xfrm>
        </p:grpSpPr>
        <p:sp>
          <p:nvSpPr>
            <p:cNvPr id="711" name="Google Shape;711;p27"/>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12" name="Google Shape;712;p27"/>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13" name="Google Shape;713;p27"/>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14" name="Google Shape;714;p27"/>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15" name="Google Shape;715;p27"/>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16" name="Google Shape;716;p27"/>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17" name="Google Shape;717;p27"/>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18" name="Google Shape;718;p27"/>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19" name="Google Shape;719;p27"/>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20" name="Google Shape;720;p27"/>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21" name="Google Shape;721;p27"/>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22" name="Google Shape;722;p27"/>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23" name="Google Shape;723;p27"/>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24" name="Google Shape;724;p27"/>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25" name="Google Shape;725;p27"/>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26" name="Google Shape;726;p27"/>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27" name="Google Shape;727;p27"/>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28" name="Google Shape;728;p27"/>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729" name="Google Shape;729;p27"/>
          <p:cNvSpPr txBox="1">
            <a:spLocks noGrp="1"/>
          </p:cNvSpPr>
          <p:nvPr>
            <p:ph type="title"/>
          </p:nvPr>
        </p:nvSpPr>
        <p:spPr>
          <a:xfrm>
            <a:off x="715473" y="2505868"/>
            <a:ext cx="23160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730" name="Google Shape;730;p27"/>
          <p:cNvSpPr txBox="1">
            <a:spLocks noGrp="1"/>
          </p:cNvSpPr>
          <p:nvPr>
            <p:ph type="subTitle" idx="1"/>
          </p:nvPr>
        </p:nvSpPr>
        <p:spPr>
          <a:xfrm>
            <a:off x="715473" y="2988620"/>
            <a:ext cx="2316000" cy="7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731" name="Google Shape;731;p27"/>
          <p:cNvSpPr txBox="1">
            <a:spLocks noGrp="1"/>
          </p:cNvSpPr>
          <p:nvPr>
            <p:ph type="title" idx="2"/>
          </p:nvPr>
        </p:nvSpPr>
        <p:spPr>
          <a:xfrm>
            <a:off x="3409723" y="2505868"/>
            <a:ext cx="23160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732" name="Google Shape;732;p27"/>
          <p:cNvSpPr txBox="1">
            <a:spLocks noGrp="1"/>
          </p:cNvSpPr>
          <p:nvPr>
            <p:ph type="subTitle" idx="3"/>
          </p:nvPr>
        </p:nvSpPr>
        <p:spPr>
          <a:xfrm>
            <a:off x="3409723" y="2988620"/>
            <a:ext cx="2316000" cy="7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733" name="Google Shape;733;p27"/>
          <p:cNvSpPr txBox="1">
            <a:spLocks noGrp="1"/>
          </p:cNvSpPr>
          <p:nvPr>
            <p:ph type="title" idx="4"/>
          </p:nvPr>
        </p:nvSpPr>
        <p:spPr>
          <a:xfrm>
            <a:off x="2062598" y="4914205"/>
            <a:ext cx="23160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734" name="Google Shape;734;p27"/>
          <p:cNvSpPr txBox="1">
            <a:spLocks noGrp="1"/>
          </p:cNvSpPr>
          <p:nvPr>
            <p:ph type="subTitle" idx="5"/>
          </p:nvPr>
        </p:nvSpPr>
        <p:spPr>
          <a:xfrm>
            <a:off x="2062598" y="5398503"/>
            <a:ext cx="2316000" cy="7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735" name="Google Shape;735;p27"/>
          <p:cNvSpPr txBox="1">
            <a:spLocks noGrp="1"/>
          </p:cNvSpPr>
          <p:nvPr>
            <p:ph type="title" idx="6"/>
          </p:nvPr>
        </p:nvSpPr>
        <p:spPr>
          <a:xfrm>
            <a:off x="6103973" y="2505868"/>
            <a:ext cx="23160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736" name="Google Shape;736;p27"/>
          <p:cNvSpPr txBox="1">
            <a:spLocks noGrp="1"/>
          </p:cNvSpPr>
          <p:nvPr>
            <p:ph type="subTitle" idx="7"/>
          </p:nvPr>
        </p:nvSpPr>
        <p:spPr>
          <a:xfrm>
            <a:off x="6103973" y="2988620"/>
            <a:ext cx="2316000" cy="7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737" name="Google Shape;737;p27"/>
          <p:cNvSpPr txBox="1">
            <a:spLocks noGrp="1"/>
          </p:cNvSpPr>
          <p:nvPr>
            <p:ph type="title" idx="8"/>
          </p:nvPr>
        </p:nvSpPr>
        <p:spPr>
          <a:xfrm>
            <a:off x="4756848" y="4914205"/>
            <a:ext cx="23160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738" name="Google Shape;738;p27"/>
          <p:cNvSpPr txBox="1">
            <a:spLocks noGrp="1"/>
          </p:cNvSpPr>
          <p:nvPr>
            <p:ph type="subTitle" idx="9"/>
          </p:nvPr>
        </p:nvSpPr>
        <p:spPr>
          <a:xfrm>
            <a:off x="4756848" y="5398503"/>
            <a:ext cx="2316000" cy="7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739" name="Google Shape;739;p27"/>
          <p:cNvSpPr txBox="1">
            <a:spLocks noGrp="1"/>
          </p:cNvSpPr>
          <p:nvPr>
            <p:ph type="title" idx="13"/>
          </p:nvPr>
        </p:nvSpPr>
        <p:spPr>
          <a:xfrm>
            <a:off x="720000" y="707136"/>
            <a:ext cx="77040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highlight>
                  <a:schemeClr val="accent1"/>
                </a:highlight>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17775316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bg>
      <p:bgPr>
        <a:solidFill>
          <a:schemeClr val="lt2"/>
        </a:solidFill>
        <a:effectLst/>
      </p:bgPr>
    </p:bg>
    <p:spTree>
      <p:nvGrpSpPr>
        <p:cNvPr id="1" name="Shape 740"/>
        <p:cNvGrpSpPr/>
        <p:nvPr/>
      </p:nvGrpSpPr>
      <p:grpSpPr>
        <a:xfrm>
          <a:off x="0" y="0"/>
          <a:ext cx="0" cy="0"/>
          <a:chOff x="0" y="0"/>
          <a:chExt cx="0" cy="0"/>
        </a:xfrm>
      </p:grpSpPr>
      <p:sp>
        <p:nvSpPr>
          <p:cNvPr id="741" name="Google Shape;741;p28"/>
          <p:cNvSpPr txBox="1">
            <a:spLocks noGrp="1"/>
          </p:cNvSpPr>
          <p:nvPr>
            <p:ph type="title"/>
          </p:nvPr>
        </p:nvSpPr>
        <p:spPr>
          <a:xfrm>
            <a:off x="718637" y="2522905"/>
            <a:ext cx="19860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742" name="Google Shape;742;p28"/>
          <p:cNvSpPr txBox="1">
            <a:spLocks noGrp="1"/>
          </p:cNvSpPr>
          <p:nvPr>
            <p:ph type="subTitle" idx="1"/>
          </p:nvPr>
        </p:nvSpPr>
        <p:spPr>
          <a:xfrm>
            <a:off x="718637" y="3010489"/>
            <a:ext cx="1986000" cy="7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743" name="Google Shape;743;p28"/>
          <p:cNvSpPr txBox="1">
            <a:spLocks noGrp="1"/>
          </p:cNvSpPr>
          <p:nvPr>
            <p:ph type="title" idx="2"/>
          </p:nvPr>
        </p:nvSpPr>
        <p:spPr>
          <a:xfrm>
            <a:off x="3579000" y="2522905"/>
            <a:ext cx="19860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744" name="Google Shape;744;p28"/>
          <p:cNvSpPr txBox="1">
            <a:spLocks noGrp="1"/>
          </p:cNvSpPr>
          <p:nvPr>
            <p:ph type="subTitle" idx="3"/>
          </p:nvPr>
        </p:nvSpPr>
        <p:spPr>
          <a:xfrm>
            <a:off x="3579000" y="3010489"/>
            <a:ext cx="1986000" cy="7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745" name="Google Shape;745;p28"/>
          <p:cNvSpPr txBox="1">
            <a:spLocks noGrp="1"/>
          </p:cNvSpPr>
          <p:nvPr>
            <p:ph type="title" idx="4"/>
          </p:nvPr>
        </p:nvSpPr>
        <p:spPr>
          <a:xfrm>
            <a:off x="718637" y="4900104"/>
            <a:ext cx="19860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746" name="Google Shape;746;p28"/>
          <p:cNvSpPr txBox="1">
            <a:spLocks noGrp="1"/>
          </p:cNvSpPr>
          <p:nvPr>
            <p:ph type="subTitle" idx="5"/>
          </p:nvPr>
        </p:nvSpPr>
        <p:spPr>
          <a:xfrm>
            <a:off x="718637" y="5387688"/>
            <a:ext cx="1986000" cy="7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747" name="Google Shape;747;p28"/>
          <p:cNvSpPr txBox="1">
            <a:spLocks noGrp="1"/>
          </p:cNvSpPr>
          <p:nvPr>
            <p:ph type="title" idx="6"/>
          </p:nvPr>
        </p:nvSpPr>
        <p:spPr>
          <a:xfrm>
            <a:off x="3579000" y="4900104"/>
            <a:ext cx="19860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748" name="Google Shape;748;p28"/>
          <p:cNvSpPr txBox="1">
            <a:spLocks noGrp="1"/>
          </p:cNvSpPr>
          <p:nvPr>
            <p:ph type="subTitle" idx="7"/>
          </p:nvPr>
        </p:nvSpPr>
        <p:spPr>
          <a:xfrm>
            <a:off x="3579000" y="5387688"/>
            <a:ext cx="1986000" cy="7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749" name="Google Shape;749;p28"/>
          <p:cNvSpPr txBox="1">
            <a:spLocks noGrp="1"/>
          </p:cNvSpPr>
          <p:nvPr>
            <p:ph type="title" idx="8"/>
          </p:nvPr>
        </p:nvSpPr>
        <p:spPr>
          <a:xfrm>
            <a:off x="6439363" y="2522905"/>
            <a:ext cx="19860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750" name="Google Shape;750;p28"/>
          <p:cNvSpPr txBox="1">
            <a:spLocks noGrp="1"/>
          </p:cNvSpPr>
          <p:nvPr>
            <p:ph type="subTitle" idx="9"/>
          </p:nvPr>
        </p:nvSpPr>
        <p:spPr>
          <a:xfrm>
            <a:off x="6439363" y="3010489"/>
            <a:ext cx="1986000" cy="7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751" name="Google Shape;751;p28"/>
          <p:cNvSpPr txBox="1">
            <a:spLocks noGrp="1"/>
          </p:cNvSpPr>
          <p:nvPr>
            <p:ph type="title" idx="13"/>
          </p:nvPr>
        </p:nvSpPr>
        <p:spPr>
          <a:xfrm>
            <a:off x="6439363" y="4900104"/>
            <a:ext cx="1986000" cy="487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rPr lang="en-US"/>
              <a:t>Click to edit Master title style</a:t>
            </a:r>
            <a:endParaRPr/>
          </a:p>
        </p:txBody>
      </p:sp>
      <p:sp>
        <p:nvSpPr>
          <p:cNvPr id="752" name="Google Shape;752;p28"/>
          <p:cNvSpPr txBox="1">
            <a:spLocks noGrp="1"/>
          </p:cNvSpPr>
          <p:nvPr>
            <p:ph type="subTitle" idx="14"/>
          </p:nvPr>
        </p:nvSpPr>
        <p:spPr>
          <a:xfrm>
            <a:off x="6439363" y="5387688"/>
            <a:ext cx="1986000" cy="7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753" name="Google Shape;753;p28"/>
          <p:cNvSpPr txBox="1">
            <a:spLocks noGrp="1"/>
          </p:cNvSpPr>
          <p:nvPr>
            <p:ph type="title" idx="15"/>
          </p:nvPr>
        </p:nvSpPr>
        <p:spPr>
          <a:xfrm>
            <a:off x="720000" y="707136"/>
            <a:ext cx="77040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a:t>Click to edit Master title style</a:t>
            </a:r>
            <a:endParaRPr/>
          </a:p>
        </p:txBody>
      </p:sp>
      <p:grpSp>
        <p:nvGrpSpPr>
          <p:cNvPr id="754" name="Google Shape;754;p28"/>
          <p:cNvGrpSpPr/>
          <p:nvPr/>
        </p:nvGrpSpPr>
        <p:grpSpPr>
          <a:xfrm rot="10800000" flipH="1">
            <a:off x="172609" y="705571"/>
            <a:ext cx="8798782" cy="5857431"/>
            <a:chOff x="296736" y="265575"/>
            <a:chExt cx="8573304" cy="4610214"/>
          </a:xfrm>
        </p:grpSpPr>
        <p:sp>
          <p:nvSpPr>
            <p:cNvPr id="755" name="Google Shape;755;p28"/>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56" name="Google Shape;756;p28"/>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57" name="Google Shape;757;p28"/>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58" name="Google Shape;758;p28"/>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59" name="Google Shape;759;p28"/>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60" name="Google Shape;760;p28"/>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61" name="Google Shape;761;p28"/>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62" name="Google Shape;762;p28"/>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63" name="Google Shape;763;p28"/>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64" name="Google Shape;764;p28"/>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65" name="Google Shape;765;p28"/>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66" name="Google Shape;766;p28"/>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67" name="Google Shape;767;p28"/>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68" name="Google Shape;768;p28"/>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69" name="Google Shape;769;p28"/>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70" name="Google Shape;770;p28"/>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71" name="Google Shape;771;p28"/>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72" name="Google Shape;772;p28"/>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42047941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
  <p:cSld name="Title only 1">
    <p:bg>
      <p:bgPr>
        <a:solidFill>
          <a:schemeClr val="lt2"/>
        </a:solidFill>
        <a:effectLst/>
      </p:bgPr>
    </p:bg>
    <p:spTree>
      <p:nvGrpSpPr>
        <p:cNvPr id="1" name="Shape 773"/>
        <p:cNvGrpSpPr/>
        <p:nvPr/>
      </p:nvGrpSpPr>
      <p:grpSpPr>
        <a:xfrm>
          <a:off x="0" y="0"/>
          <a:ext cx="0" cy="0"/>
          <a:chOff x="0" y="0"/>
          <a:chExt cx="0" cy="0"/>
        </a:xfrm>
      </p:grpSpPr>
      <p:sp>
        <p:nvSpPr>
          <p:cNvPr id="774" name="Google Shape;774;p29"/>
          <p:cNvSpPr txBox="1">
            <a:spLocks noGrp="1"/>
          </p:cNvSpPr>
          <p:nvPr>
            <p:ph type="title"/>
          </p:nvPr>
        </p:nvSpPr>
        <p:spPr>
          <a:xfrm>
            <a:off x="713250" y="707136"/>
            <a:ext cx="7717500" cy="609600"/>
          </a:xfrm>
          <a:prstGeom prst="rect">
            <a:avLst/>
          </a:prstGeom>
          <a:noFill/>
        </p:spPr>
        <p:txBody>
          <a:bodyPr spcFirstLastPara="1" wrap="square" lIns="91425" tIns="91425" rIns="91425" bIns="91425" anchor="ctr" anchorCtr="0">
            <a:noAutofit/>
          </a:bodyPr>
          <a:lstStyle>
            <a:lvl1pPr lvl="0">
              <a:spcBef>
                <a:spcPts val="0"/>
              </a:spcBef>
              <a:spcAft>
                <a:spcPts val="0"/>
              </a:spcAft>
              <a:buClr>
                <a:schemeClr val="dk1"/>
              </a:buClr>
              <a:buSzPts val="3200"/>
              <a:buNone/>
              <a:defRPr>
                <a:solidFill>
                  <a:schemeClr val="dk1"/>
                </a:solidFill>
                <a:highlight>
                  <a:schemeClr val="lt2"/>
                </a:highlight>
              </a:defRPr>
            </a:lvl1pPr>
            <a:lvl2pPr lvl="1">
              <a:spcBef>
                <a:spcPts val="0"/>
              </a:spcBef>
              <a:spcAft>
                <a:spcPts val="0"/>
              </a:spcAft>
              <a:buSzPts val="2800"/>
              <a:buNone/>
              <a:defRPr>
                <a:latin typeface="Comfortaa Medium"/>
                <a:ea typeface="Comfortaa Medium"/>
                <a:cs typeface="Comfortaa Medium"/>
                <a:sym typeface="Comfortaa Medium"/>
              </a:defRPr>
            </a:lvl2pPr>
            <a:lvl3pPr lvl="2">
              <a:spcBef>
                <a:spcPts val="0"/>
              </a:spcBef>
              <a:spcAft>
                <a:spcPts val="0"/>
              </a:spcAft>
              <a:buSzPts val="2800"/>
              <a:buNone/>
              <a:defRPr>
                <a:latin typeface="Comfortaa Medium"/>
                <a:ea typeface="Comfortaa Medium"/>
                <a:cs typeface="Comfortaa Medium"/>
                <a:sym typeface="Comfortaa Medium"/>
              </a:defRPr>
            </a:lvl3pPr>
            <a:lvl4pPr lvl="3">
              <a:spcBef>
                <a:spcPts val="0"/>
              </a:spcBef>
              <a:spcAft>
                <a:spcPts val="0"/>
              </a:spcAft>
              <a:buSzPts val="2800"/>
              <a:buNone/>
              <a:defRPr>
                <a:latin typeface="Comfortaa Medium"/>
                <a:ea typeface="Comfortaa Medium"/>
                <a:cs typeface="Comfortaa Medium"/>
                <a:sym typeface="Comfortaa Medium"/>
              </a:defRPr>
            </a:lvl4pPr>
            <a:lvl5pPr lvl="4">
              <a:spcBef>
                <a:spcPts val="0"/>
              </a:spcBef>
              <a:spcAft>
                <a:spcPts val="0"/>
              </a:spcAft>
              <a:buSzPts val="2800"/>
              <a:buNone/>
              <a:defRPr>
                <a:latin typeface="Comfortaa Medium"/>
                <a:ea typeface="Comfortaa Medium"/>
                <a:cs typeface="Comfortaa Medium"/>
                <a:sym typeface="Comfortaa Medium"/>
              </a:defRPr>
            </a:lvl5pPr>
            <a:lvl6pPr lvl="5">
              <a:spcBef>
                <a:spcPts val="0"/>
              </a:spcBef>
              <a:spcAft>
                <a:spcPts val="0"/>
              </a:spcAft>
              <a:buSzPts val="2800"/>
              <a:buNone/>
              <a:defRPr>
                <a:latin typeface="Comfortaa Medium"/>
                <a:ea typeface="Comfortaa Medium"/>
                <a:cs typeface="Comfortaa Medium"/>
                <a:sym typeface="Comfortaa Medium"/>
              </a:defRPr>
            </a:lvl6pPr>
            <a:lvl7pPr lvl="6">
              <a:spcBef>
                <a:spcPts val="0"/>
              </a:spcBef>
              <a:spcAft>
                <a:spcPts val="0"/>
              </a:spcAft>
              <a:buSzPts val="2800"/>
              <a:buNone/>
              <a:defRPr>
                <a:latin typeface="Comfortaa Medium"/>
                <a:ea typeface="Comfortaa Medium"/>
                <a:cs typeface="Comfortaa Medium"/>
                <a:sym typeface="Comfortaa Medium"/>
              </a:defRPr>
            </a:lvl7pPr>
            <a:lvl8pPr lvl="7">
              <a:spcBef>
                <a:spcPts val="0"/>
              </a:spcBef>
              <a:spcAft>
                <a:spcPts val="0"/>
              </a:spcAft>
              <a:buSzPts val="2800"/>
              <a:buNone/>
              <a:defRPr>
                <a:latin typeface="Comfortaa Medium"/>
                <a:ea typeface="Comfortaa Medium"/>
                <a:cs typeface="Comfortaa Medium"/>
                <a:sym typeface="Comfortaa Medium"/>
              </a:defRPr>
            </a:lvl8pPr>
            <a:lvl9pPr lvl="8">
              <a:spcBef>
                <a:spcPts val="0"/>
              </a:spcBef>
              <a:spcAft>
                <a:spcPts val="0"/>
              </a:spcAft>
              <a:buSzPts val="2800"/>
              <a:buNone/>
              <a:defRPr>
                <a:latin typeface="Comfortaa Medium"/>
                <a:ea typeface="Comfortaa Medium"/>
                <a:cs typeface="Comfortaa Medium"/>
                <a:sym typeface="Comfortaa Medium"/>
              </a:defRPr>
            </a:lvl9pPr>
          </a:lstStyle>
          <a:p>
            <a:r>
              <a:rPr lang="en-US"/>
              <a:t>Click to edit Master title style</a:t>
            </a:r>
            <a:endParaRPr/>
          </a:p>
        </p:txBody>
      </p:sp>
      <p:grpSp>
        <p:nvGrpSpPr>
          <p:cNvPr id="775" name="Google Shape;775;p29"/>
          <p:cNvGrpSpPr/>
          <p:nvPr/>
        </p:nvGrpSpPr>
        <p:grpSpPr>
          <a:xfrm rot="10800000" flipH="1">
            <a:off x="172609" y="705571"/>
            <a:ext cx="8798782" cy="5857431"/>
            <a:chOff x="296736" y="265575"/>
            <a:chExt cx="8573304" cy="4610214"/>
          </a:xfrm>
        </p:grpSpPr>
        <p:sp>
          <p:nvSpPr>
            <p:cNvPr id="776" name="Google Shape;776;p29"/>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77" name="Google Shape;777;p29"/>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78" name="Google Shape;778;p29"/>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79" name="Google Shape;779;p29"/>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80" name="Google Shape;780;p29"/>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81" name="Google Shape;781;p29"/>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82" name="Google Shape;782;p29"/>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83" name="Google Shape;783;p29"/>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84" name="Google Shape;784;p29"/>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85" name="Google Shape;785;p29"/>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86" name="Google Shape;786;p29"/>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87" name="Google Shape;787;p29"/>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88" name="Google Shape;788;p29"/>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89" name="Google Shape;789;p29"/>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90" name="Google Shape;790;p29"/>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91" name="Google Shape;791;p29"/>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92" name="Google Shape;792;p29"/>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93" name="Google Shape;793;p29"/>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4812776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794"/>
        <p:cNvGrpSpPr/>
        <p:nvPr/>
      </p:nvGrpSpPr>
      <p:grpSpPr>
        <a:xfrm>
          <a:off x="0" y="0"/>
          <a:ext cx="0" cy="0"/>
          <a:chOff x="0" y="0"/>
          <a:chExt cx="0" cy="0"/>
        </a:xfrm>
      </p:grpSpPr>
      <p:grpSp>
        <p:nvGrpSpPr>
          <p:cNvPr id="795" name="Google Shape;795;p30"/>
          <p:cNvGrpSpPr/>
          <p:nvPr/>
        </p:nvGrpSpPr>
        <p:grpSpPr>
          <a:xfrm rot="10800000" flipH="1">
            <a:off x="172609" y="705571"/>
            <a:ext cx="8798782" cy="5857431"/>
            <a:chOff x="296736" y="265575"/>
            <a:chExt cx="8573304" cy="4610214"/>
          </a:xfrm>
        </p:grpSpPr>
        <p:sp>
          <p:nvSpPr>
            <p:cNvPr id="796" name="Google Shape;796;p30"/>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97" name="Google Shape;797;p30"/>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98" name="Google Shape;798;p30"/>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99" name="Google Shape;799;p30"/>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0" name="Google Shape;800;p30"/>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1" name="Google Shape;801;p30"/>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2" name="Google Shape;802;p30"/>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3" name="Google Shape;803;p30"/>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4" name="Google Shape;804;p30"/>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5" name="Google Shape;805;p30"/>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6" name="Google Shape;806;p30"/>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7" name="Google Shape;807;p30"/>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8" name="Google Shape;808;p30"/>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09" name="Google Shape;809;p30"/>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10" name="Google Shape;810;p30"/>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11" name="Google Shape;811;p30"/>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12" name="Google Shape;812;p30"/>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13" name="Google Shape;813;p30"/>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814" name="Google Shape;814;p30"/>
          <p:cNvSpPr txBox="1">
            <a:spLocks noGrp="1"/>
          </p:cNvSpPr>
          <p:nvPr>
            <p:ph type="title"/>
          </p:nvPr>
        </p:nvSpPr>
        <p:spPr>
          <a:xfrm>
            <a:off x="713225" y="707136"/>
            <a:ext cx="7717500" cy="6096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highlight>
                  <a:schemeClr val="dk2"/>
                </a:highlight>
              </a:defRPr>
            </a:lvl1pPr>
            <a:lvl2pPr lvl="1" rtl="0">
              <a:spcBef>
                <a:spcPts val="0"/>
              </a:spcBef>
              <a:spcAft>
                <a:spcPts val="0"/>
              </a:spcAft>
              <a:buSzPts val="2800"/>
              <a:buNone/>
              <a:defRPr>
                <a:latin typeface="Comfortaa Medium"/>
                <a:ea typeface="Comfortaa Medium"/>
                <a:cs typeface="Comfortaa Medium"/>
                <a:sym typeface="Comfortaa Medium"/>
              </a:defRPr>
            </a:lvl2pPr>
            <a:lvl3pPr lvl="2" rtl="0">
              <a:spcBef>
                <a:spcPts val="0"/>
              </a:spcBef>
              <a:spcAft>
                <a:spcPts val="0"/>
              </a:spcAft>
              <a:buSzPts val="2800"/>
              <a:buNone/>
              <a:defRPr>
                <a:latin typeface="Comfortaa Medium"/>
                <a:ea typeface="Comfortaa Medium"/>
                <a:cs typeface="Comfortaa Medium"/>
                <a:sym typeface="Comfortaa Medium"/>
              </a:defRPr>
            </a:lvl3pPr>
            <a:lvl4pPr lvl="3" rtl="0">
              <a:spcBef>
                <a:spcPts val="0"/>
              </a:spcBef>
              <a:spcAft>
                <a:spcPts val="0"/>
              </a:spcAft>
              <a:buSzPts val="2800"/>
              <a:buNone/>
              <a:defRPr>
                <a:latin typeface="Comfortaa Medium"/>
                <a:ea typeface="Comfortaa Medium"/>
                <a:cs typeface="Comfortaa Medium"/>
                <a:sym typeface="Comfortaa Medium"/>
              </a:defRPr>
            </a:lvl4pPr>
            <a:lvl5pPr lvl="4" rtl="0">
              <a:spcBef>
                <a:spcPts val="0"/>
              </a:spcBef>
              <a:spcAft>
                <a:spcPts val="0"/>
              </a:spcAft>
              <a:buSzPts val="2800"/>
              <a:buNone/>
              <a:defRPr>
                <a:latin typeface="Comfortaa Medium"/>
                <a:ea typeface="Comfortaa Medium"/>
                <a:cs typeface="Comfortaa Medium"/>
                <a:sym typeface="Comfortaa Medium"/>
              </a:defRPr>
            </a:lvl5pPr>
            <a:lvl6pPr lvl="5" rtl="0">
              <a:spcBef>
                <a:spcPts val="0"/>
              </a:spcBef>
              <a:spcAft>
                <a:spcPts val="0"/>
              </a:spcAft>
              <a:buSzPts val="2800"/>
              <a:buNone/>
              <a:defRPr>
                <a:latin typeface="Comfortaa Medium"/>
                <a:ea typeface="Comfortaa Medium"/>
                <a:cs typeface="Comfortaa Medium"/>
                <a:sym typeface="Comfortaa Medium"/>
              </a:defRPr>
            </a:lvl6pPr>
            <a:lvl7pPr lvl="6" rtl="0">
              <a:spcBef>
                <a:spcPts val="0"/>
              </a:spcBef>
              <a:spcAft>
                <a:spcPts val="0"/>
              </a:spcAft>
              <a:buSzPts val="2800"/>
              <a:buNone/>
              <a:defRPr>
                <a:latin typeface="Comfortaa Medium"/>
                <a:ea typeface="Comfortaa Medium"/>
                <a:cs typeface="Comfortaa Medium"/>
                <a:sym typeface="Comfortaa Medium"/>
              </a:defRPr>
            </a:lvl7pPr>
            <a:lvl8pPr lvl="7" rtl="0">
              <a:spcBef>
                <a:spcPts val="0"/>
              </a:spcBef>
              <a:spcAft>
                <a:spcPts val="0"/>
              </a:spcAft>
              <a:buSzPts val="2800"/>
              <a:buNone/>
              <a:defRPr>
                <a:latin typeface="Comfortaa Medium"/>
                <a:ea typeface="Comfortaa Medium"/>
                <a:cs typeface="Comfortaa Medium"/>
                <a:sym typeface="Comfortaa Medium"/>
              </a:defRPr>
            </a:lvl8pPr>
            <a:lvl9pPr lvl="8" rtl="0">
              <a:spcBef>
                <a:spcPts val="0"/>
              </a:spcBef>
              <a:spcAft>
                <a:spcPts val="0"/>
              </a:spcAft>
              <a:buSzPts val="2800"/>
              <a:buNone/>
              <a:defRPr>
                <a:latin typeface="Comfortaa Medium"/>
                <a:ea typeface="Comfortaa Medium"/>
                <a:cs typeface="Comfortaa Medium"/>
                <a:sym typeface="Comfortaa Medium"/>
              </a:defRPr>
            </a:lvl9pPr>
          </a:lstStyle>
          <a:p>
            <a:r>
              <a:rPr lang="en-US"/>
              <a:t>Click to edit Master title style</a:t>
            </a:r>
            <a:endParaRPr/>
          </a:p>
        </p:txBody>
      </p:sp>
    </p:spTree>
    <p:extLst>
      <p:ext uri="{BB962C8B-B14F-4D97-AF65-F5344CB8AC3E}">
        <p14:creationId xmlns:p14="http://schemas.microsoft.com/office/powerpoint/2010/main" val="3359876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bg>
      <p:bgPr>
        <a:solidFill>
          <a:schemeClr val="accent1"/>
        </a:solidFill>
        <a:effectLst/>
      </p:bgPr>
    </p:bg>
    <p:spTree>
      <p:nvGrpSpPr>
        <p:cNvPr id="1" name="Shape 130"/>
        <p:cNvGrpSpPr/>
        <p:nvPr/>
      </p:nvGrpSpPr>
      <p:grpSpPr>
        <a:xfrm>
          <a:off x="0" y="0"/>
          <a:ext cx="0" cy="0"/>
          <a:chOff x="0" y="0"/>
          <a:chExt cx="0" cy="0"/>
        </a:xfrm>
      </p:grpSpPr>
      <p:grpSp>
        <p:nvGrpSpPr>
          <p:cNvPr id="131" name="Google Shape;131;p4"/>
          <p:cNvGrpSpPr/>
          <p:nvPr/>
        </p:nvGrpSpPr>
        <p:grpSpPr>
          <a:xfrm rot="10800000" flipH="1">
            <a:off x="172609" y="705571"/>
            <a:ext cx="8798782" cy="5857431"/>
            <a:chOff x="296736" y="265575"/>
            <a:chExt cx="8573304" cy="4610214"/>
          </a:xfrm>
        </p:grpSpPr>
        <p:sp>
          <p:nvSpPr>
            <p:cNvPr id="132" name="Google Shape;132;p4"/>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3" name="Google Shape;133;p4"/>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4" name="Google Shape;134;p4"/>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5" name="Google Shape;135;p4"/>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6" name="Google Shape;136;p4"/>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7" name="Google Shape;137;p4"/>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8" name="Google Shape;138;p4"/>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9" name="Google Shape;139;p4"/>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0" name="Google Shape;140;p4"/>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1" name="Google Shape;141;p4"/>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2" name="Google Shape;142;p4"/>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3" name="Google Shape;143;p4"/>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4" name="Google Shape;144;p4"/>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5" name="Google Shape;145;p4"/>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6" name="Google Shape;146;p4"/>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7" name="Google Shape;147;p4"/>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8" name="Google Shape;148;p4"/>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9" name="Google Shape;149;p4"/>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150" name="Google Shape;150;p4"/>
          <p:cNvSpPr txBox="1">
            <a:spLocks noGrp="1"/>
          </p:cNvSpPr>
          <p:nvPr>
            <p:ph type="title"/>
          </p:nvPr>
        </p:nvSpPr>
        <p:spPr>
          <a:xfrm>
            <a:off x="2020350" y="707136"/>
            <a:ext cx="5103300" cy="609600"/>
          </a:xfrm>
          <a:prstGeom prst="rect">
            <a:avLst/>
          </a:prstGeom>
          <a:noFill/>
        </p:spPr>
        <p:txBody>
          <a:bodyPr spcFirstLastPara="1" wrap="square" lIns="91425" tIns="91425" rIns="91425" bIns="91425" anchor="ctr" anchorCtr="0">
            <a:noAutofit/>
          </a:bodyPr>
          <a:lstStyle>
            <a:lvl1pPr lvl="0">
              <a:spcBef>
                <a:spcPts val="0"/>
              </a:spcBef>
              <a:spcAft>
                <a:spcPts val="0"/>
              </a:spcAft>
              <a:buSzPts val="3200"/>
              <a:buNone/>
              <a:defRPr>
                <a:highlight>
                  <a:schemeClr val="accent1"/>
                </a:highlight>
              </a:defRPr>
            </a:lvl1pPr>
            <a:lvl2pPr lvl="1">
              <a:spcBef>
                <a:spcPts val="0"/>
              </a:spcBef>
              <a:spcAft>
                <a:spcPts val="0"/>
              </a:spcAft>
              <a:buClr>
                <a:schemeClr val="accent1"/>
              </a:buClr>
              <a:buSzPts val="2800"/>
              <a:buNone/>
              <a:defRPr>
                <a:solidFill>
                  <a:schemeClr val="accent1"/>
                </a:solidFill>
              </a:defRPr>
            </a:lvl2pPr>
            <a:lvl3pPr lvl="2">
              <a:spcBef>
                <a:spcPts val="0"/>
              </a:spcBef>
              <a:spcAft>
                <a:spcPts val="0"/>
              </a:spcAft>
              <a:buClr>
                <a:schemeClr val="accent1"/>
              </a:buClr>
              <a:buSzPts val="2800"/>
              <a:buNone/>
              <a:defRPr>
                <a:solidFill>
                  <a:schemeClr val="accent1"/>
                </a:solidFill>
              </a:defRPr>
            </a:lvl3pPr>
            <a:lvl4pPr lvl="3">
              <a:spcBef>
                <a:spcPts val="0"/>
              </a:spcBef>
              <a:spcAft>
                <a:spcPts val="0"/>
              </a:spcAft>
              <a:buClr>
                <a:schemeClr val="accent1"/>
              </a:buClr>
              <a:buSzPts val="2800"/>
              <a:buNone/>
              <a:defRPr>
                <a:solidFill>
                  <a:schemeClr val="accent1"/>
                </a:solidFill>
              </a:defRPr>
            </a:lvl4pPr>
            <a:lvl5pPr lvl="4">
              <a:spcBef>
                <a:spcPts val="0"/>
              </a:spcBef>
              <a:spcAft>
                <a:spcPts val="0"/>
              </a:spcAft>
              <a:buClr>
                <a:schemeClr val="accent1"/>
              </a:buClr>
              <a:buSzPts val="2800"/>
              <a:buNone/>
              <a:defRPr>
                <a:solidFill>
                  <a:schemeClr val="accent1"/>
                </a:solidFill>
              </a:defRPr>
            </a:lvl5pPr>
            <a:lvl6pPr lvl="5">
              <a:spcBef>
                <a:spcPts val="0"/>
              </a:spcBef>
              <a:spcAft>
                <a:spcPts val="0"/>
              </a:spcAft>
              <a:buClr>
                <a:schemeClr val="accent1"/>
              </a:buClr>
              <a:buSzPts val="2800"/>
              <a:buNone/>
              <a:defRPr>
                <a:solidFill>
                  <a:schemeClr val="accent1"/>
                </a:solidFill>
              </a:defRPr>
            </a:lvl6pPr>
            <a:lvl7pPr lvl="6">
              <a:spcBef>
                <a:spcPts val="0"/>
              </a:spcBef>
              <a:spcAft>
                <a:spcPts val="0"/>
              </a:spcAft>
              <a:buClr>
                <a:schemeClr val="accent1"/>
              </a:buClr>
              <a:buSzPts val="2800"/>
              <a:buNone/>
              <a:defRPr>
                <a:solidFill>
                  <a:schemeClr val="accent1"/>
                </a:solidFill>
              </a:defRPr>
            </a:lvl7pPr>
            <a:lvl8pPr lvl="7">
              <a:spcBef>
                <a:spcPts val="0"/>
              </a:spcBef>
              <a:spcAft>
                <a:spcPts val="0"/>
              </a:spcAft>
              <a:buClr>
                <a:schemeClr val="accent1"/>
              </a:buClr>
              <a:buSzPts val="2800"/>
              <a:buNone/>
              <a:defRPr>
                <a:solidFill>
                  <a:schemeClr val="accent1"/>
                </a:solidFill>
              </a:defRPr>
            </a:lvl8pPr>
            <a:lvl9pPr lvl="8">
              <a:spcBef>
                <a:spcPts val="0"/>
              </a:spcBef>
              <a:spcAft>
                <a:spcPts val="0"/>
              </a:spcAft>
              <a:buClr>
                <a:schemeClr val="accent1"/>
              </a:buClr>
              <a:buSzPts val="2800"/>
              <a:buNone/>
              <a:defRPr>
                <a:solidFill>
                  <a:schemeClr val="accent1"/>
                </a:solidFill>
              </a:defRPr>
            </a:lvl9pPr>
          </a:lstStyle>
          <a:p>
            <a:r>
              <a:rPr lang="en-US"/>
              <a:t>Click to edit Master title style</a:t>
            </a:r>
            <a:endParaRPr/>
          </a:p>
        </p:txBody>
      </p:sp>
      <p:sp>
        <p:nvSpPr>
          <p:cNvPr id="151" name="Google Shape;151;p4"/>
          <p:cNvSpPr txBox="1">
            <a:spLocks noGrp="1"/>
          </p:cNvSpPr>
          <p:nvPr>
            <p:ph type="body" idx="1"/>
          </p:nvPr>
        </p:nvSpPr>
        <p:spPr>
          <a:xfrm>
            <a:off x="713225" y="1293133"/>
            <a:ext cx="7717500" cy="7316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AutoNum type="arabicPeriod"/>
              <a:defRPr sz="1200"/>
            </a:lvl1pPr>
            <a:lvl2pPr marL="914400" lvl="1" indent="-330200" rtl="0">
              <a:spcBef>
                <a:spcPts val="0"/>
              </a:spcBef>
              <a:spcAft>
                <a:spcPts val="0"/>
              </a:spcAft>
              <a:buSzPts val="1600"/>
              <a:buAutoNum type="alphaLcPeriod"/>
              <a:defRPr/>
            </a:lvl2pPr>
            <a:lvl3pPr marL="1371600" lvl="2" indent="-330200" rtl="0">
              <a:spcBef>
                <a:spcPts val="0"/>
              </a:spcBef>
              <a:spcAft>
                <a:spcPts val="0"/>
              </a:spcAft>
              <a:buSzPts val="1600"/>
              <a:buAutoNum type="romanLcPeriod"/>
              <a:defRPr/>
            </a:lvl3pPr>
            <a:lvl4pPr marL="1828800" lvl="3" indent="-330200" rtl="0">
              <a:spcBef>
                <a:spcPts val="0"/>
              </a:spcBef>
              <a:spcAft>
                <a:spcPts val="0"/>
              </a:spcAft>
              <a:buSzPts val="1600"/>
              <a:buAutoNum type="arabicPeriod"/>
              <a:defRPr/>
            </a:lvl4pPr>
            <a:lvl5pPr marL="2286000" lvl="4" indent="-330200" rtl="0">
              <a:spcBef>
                <a:spcPts val="0"/>
              </a:spcBef>
              <a:spcAft>
                <a:spcPts val="0"/>
              </a:spcAft>
              <a:buSzPts val="1600"/>
              <a:buAutoNum type="alphaLcPeriod"/>
              <a:defRPr/>
            </a:lvl5pPr>
            <a:lvl6pPr marL="2743200" lvl="5" indent="-330200" rtl="0">
              <a:spcBef>
                <a:spcPts val="0"/>
              </a:spcBef>
              <a:spcAft>
                <a:spcPts val="0"/>
              </a:spcAft>
              <a:buSzPts val="1600"/>
              <a:buAutoNum type="romanLcPeriod"/>
              <a:defRPr/>
            </a:lvl6pPr>
            <a:lvl7pPr marL="3200400" lvl="6" indent="-330200" rtl="0">
              <a:spcBef>
                <a:spcPts val="0"/>
              </a:spcBef>
              <a:spcAft>
                <a:spcPts val="0"/>
              </a:spcAft>
              <a:buSzPts val="1600"/>
              <a:buAutoNum type="arabicPeriod"/>
              <a:defRPr/>
            </a:lvl7pPr>
            <a:lvl8pPr marL="3657600" lvl="7" indent="-330200" rtl="0">
              <a:spcBef>
                <a:spcPts val="0"/>
              </a:spcBef>
              <a:spcAft>
                <a:spcPts val="0"/>
              </a:spcAft>
              <a:buSzPts val="1600"/>
              <a:buAutoNum type="alphaLcPeriod"/>
              <a:defRPr/>
            </a:lvl8pPr>
            <a:lvl9pPr marL="4114800" lvl="8" indent="-330200" rtl="0">
              <a:spcBef>
                <a:spcPts val="0"/>
              </a:spcBef>
              <a:spcAft>
                <a:spcPts val="0"/>
              </a:spcAft>
              <a:buSzPts val="1600"/>
              <a:buAutoNum type="romanLcPeriod"/>
              <a:defRPr/>
            </a:lvl9pPr>
          </a:lstStyle>
          <a:p>
            <a:pPr lvl="0"/>
            <a:r>
              <a:rPr lang="en-US"/>
              <a:t>Click to edit Master text styles</a:t>
            </a:r>
          </a:p>
        </p:txBody>
      </p:sp>
    </p:spTree>
    <p:extLst>
      <p:ext uri="{BB962C8B-B14F-4D97-AF65-F5344CB8AC3E}">
        <p14:creationId xmlns:p14="http://schemas.microsoft.com/office/powerpoint/2010/main" val="13574050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815"/>
        <p:cNvGrpSpPr/>
        <p:nvPr/>
      </p:nvGrpSpPr>
      <p:grpSpPr>
        <a:xfrm>
          <a:off x="0" y="0"/>
          <a:ext cx="0" cy="0"/>
          <a:chOff x="0" y="0"/>
          <a:chExt cx="0" cy="0"/>
        </a:xfrm>
      </p:grpSpPr>
      <p:grpSp>
        <p:nvGrpSpPr>
          <p:cNvPr id="816" name="Google Shape;816;p31"/>
          <p:cNvGrpSpPr/>
          <p:nvPr/>
        </p:nvGrpSpPr>
        <p:grpSpPr>
          <a:xfrm rot="10800000" flipH="1">
            <a:off x="172609" y="705571"/>
            <a:ext cx="8798782" cy="5857431"/>
            <a:chOff x="296736" y="265575"/>
            <a:chExt cx="8573304" cy="4610214"/>
          </a:xfrm>
        </p:grpSpPr>
        <p:sp>
          <p:nvSpPr>
            <p:cNvPr id="817" name="Google Shape;817;p31"/>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18" name="Google Shape;818;p31"/>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19" name="Google Shape;819;p31"/>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20" name="Google Shape;820;p31"/>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21" name="Google Shape;821;p31"/>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22" name="Google Shape;822;p31"/>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23" name="Google Shape;823;p31"/>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24" name="Google Shape;824;p31"/>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25" name="Google Shape;825;p31"/>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26" name="Google Shape;826;p31"/>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27" name="Google Shape;827;p31"/>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28" name="Google Shape;828;p31"/>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29" name="Google Shape;829;p31"/>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30" name="Google Shape;830;p31"/>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31" name="Google Shape;831;p31"/>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32" name="Google Shape;832;p31"/>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33" name="Google Shape;833;p31"/>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34" name="Google Shape;834;p31"/>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835" name="Google Shape;835;p31"/>
          <p:cNvSpPr txBox="1">
            <a:spLocks noGrp="1"/>
          </p:cNvSpPr>
          <p:nvPr>
            <p:ph type="title"/>
          </p:nvPr>
        </p:nvSpPr>
        <p:spPr>
          <a:xfrm>
            <a:off x="2642550" y="1151133"/>
            <a:ext cx="3858900" cy="85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500"/>
              <a:buFont typeface="Dosis"/>
              <a:buNone/>
              <a:defRPr sz="6500"/>
            </a:lvl1pPr>
            <a:lvl2pPr lvl="1" algn="ctr" rtl="0">
              <a:spcBef>
                <a:spcPts val="0"/>
              </a:spcBef>
              <a:spcAft>
                <a:spcPts val="0"/>
              </a:spcAft>
              <a:buClr>
                <a:schemeClr val="dk1"/>
              </a:buClr>
              <a:buSzPts val="6500"/>
              <a:buNone/>
              <a:defRPr sz="6500">
                <a:solidFill>
                  <a:schemeClr val="dk1"/>
                </a:solidFill>
              </a:defRPr>
            </a:lvl2pPr>
            <a:lvl3pPr lvl="2" algn="ctr" rtl="0">
              <a:spcBef>
                <a:spcPts val="0"/>
              </a:spcBef>
              <a:spcAft>
                <a:spcPts val="0"/>
              </a:spcAft>
              <a:buClr>
                <a:schemeClr val="dk1"/>
              </a:buClr>
              <a:buSzPts val="6500"/>
              <a:buNone/>
              <a:defRPr sz="6500">
                <a:solidFill>
                  <a:schemeClr val="dk1"/>
                </a:solidFill>
              </a:defRPr>
            </a:lvl3pPr>
            <a:lvl4pPr lvl="3" algn="ctr" rtl="0">
              <a:spcBef>
                <a:spcPts val="0"/>
              </a:spcBef>
              <a:spcAft>
                <a:spcPts val="0"/>
              </a:spcAft>
              <a:buClr>
                <a:schemeClr val="dk1"/>
              </a:buClr>
              <a:buSzPts val="6500"/>
              <a:buNone/>
              <a:defRPr sz="6500">
                <a:solidFill>
                  <a:schemeClr val="dk1"/>
                </a:solidFill>
              </a:defRPr>
            </a:lvl4pPr>
            <a:lvl5pPr lvl="4" algn="ctr" rtl="0">
              <a:spcBef>
                <a:spcPts val="0"/>
              </a:spcBef>
              <a:spcAft>
                <a:spcPts val="0"/>
              </a:spcAft>
              <a:buClr>
                <a:schemeClr val="dk1"/>
              </a:buClr>
              <a:buSzPts val="6500"/>
              <a:buNone/>
              <a:defRPr sz="6500">
                <a:solidFill>
                  <a:schemeClr val="dk1"/>
                </a:solidFill>
              </a:defRPr>
            </a:lvl5pPr>
            <a:lvl6pPr lvl="5" algn="ctr" rtl="0">
              <a:spcBef>
                <a:spcPts val="0"/>
              </a:spcBef>
              <a:spcAft>
                <a:spcPts val="0"/>
              </a:spcAft>
              <a:buClr>
                <a:schemeClr val="dk1"/>
              </a:buClr>
              <a:buSzPts val="6500"/>
              <a:buNone/>
              <a:defRPr sz="6500">
                <a:solidFill>
                  <a:schemeClr val="dk1"/>
                </a:solidFill>
              </a:defRPr>
            </a:lvl6pPr>
            <a:lvl7pPr lvl="6" algn="ctr" rtl="0">
              <a:spcBef>
                <a:spcPts val="0"/>
              </a:spcBef>
              <a:spcAft>
                <a:spcPts val="0"/>
              </a:spcAft>
              <a:buClr>
                <a:schemeClr val="dk1"/>
              </a:buClr>
              <a:buSzPts val="6500"/>
              <a:buNone/>
              <a:defRPr sz="6500">
                <a:solidFill>
                  <a:schemeClr val="dk1"/>
                </a:solidFill>
              </a:defRPr>
            </a:lvl7pPr>
            <a:lvl8pPr lvl="7" algn="ctr" rtl="0">
              <a:spcBef>
                <a:spcPts val="0"/>
              </a:spcBef>
              <a:spcAft>
                <a:spcPts val="0"/>
              </a:spcAft>
              <a:buClr>
                <a:schemeClr val="dk1"/>
              </a:buClr>
              <a:buSzPts val="6500"/>
              <a:buNone/>
              <a:defRPr sz="6500">
                <a:solidFill>
                  <a:schemeClr val="dk1"/>
                </a:solidFill>
              </a:defRPr>
            </a:lvl8pPr>
            <a:lvl9pPr lvl="8" algn="ctr" rtl="0">
              <a:spcBef>
                <a:spcPts val="0"/>
              </a:spcBef>
              <a:spcAft>
                <a:spcPts val="0"/>
              </a:spcAft>
              <a:buClr>
                <a:schemeClr val="dk1"/>
              </a:buClr>
              <a:buSzPts val="6500"/>
              <a:buNone/>
              <a:defRPr sz="6500">
                <a:solidFill>
                  <a:schemeClr val="dk1"/>
                </a:solidFill>
              </a:defRPr>
            </a:lvl9pPr>
          </a:lstStyle>
          <a:p>
            <a:r>
              <a:rPr lang="en-US"/>
              <a:t>Click to edit Master title style</a:t>
            </a:r>
            <a:endParaRPr/>
          </a:p>
        </p:txBody>
      </p:sp>
      <p:sp>
        <p:nvSpPr>
          <p:cNvPr id="836" name="Google Shape;836;p31"/>
          <p:cNvSpPr txBox="1">
            <a:spLocks noGrp="1"/>
          </p:cNvSpPr>
          <p:nvPr>
            <p:ph type="subTitle" idx="1"/>
          </p:nvPr>
        </p:nvSpPr>
        <p:spPr>
          <a:xfrm>
            <a:off x="2642550" y="2523025"/>
            <a:ext cx="3858900" cy="85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solidFill>
                  <a:schemeClr val="lt1"/>
                </a:solidFill>
              </a:defRPr>
            </a:lvl2pPr>
            <a:lvl3pPr lvl="2" algn="ctr" rtl="0">
              <a:lnSpc>
                <a:spcPct val="100000"/>
              </a:lnSpc>
              <a:spcBef>
                <a:spcPts val="0"/>
              </a:spcBef>
              <a:spcAft>
                <a:spcPts val="0"/>
              </a:spcAft>
              <a:buNone/>
              <a:defRPr>
                <a:solidFill>
                  <a:schemeClr val="lt1"/>
                </a:solidFill>
              </a:defRPr>
            </a:lvl3pPr>
            <a:lvl4pPr lvl="3" algn="ctr" rtl="0">
              <a:lnSpc>
                <a:spcPct val="100000"/>
              </a:lnSpc>
              <a:spcBef>
                <a:spcPts val="0"/>
              </a:spcBef>
              <a:spcAft>
                <a:spcPts val="0"/>
              </a:spcAft>
              <a:buNone/>
              <a:defRPr>
                <a:solidFill>
                  <a:schemeClr val="lt1"/>
                </a:solidFill>
              </a:defRPr>
            </a:lvl4pPr>
            <a:lvl5pPr lvl="4" algn="ctr" rtl="0">
              <a:lnSpc>
                <a:spcPct val="100000"/>
              </a:lnSpc>
              <a:spcBef>
                <a:spcPts val="0"/>
              </a:spcBef>
              <a:spcAft>
                <a:spcPts val="0"/>
              </a:spcAft>
              <a:buNone/>
              <a:defRPr>
                <a:solidFill>
                  <a:schemeClr val="lt1"/>
                </a:solidFill>
              </a:defRPr>
            </a:lvl5pPr>
            <a:lvl6pPr lvl="5" algn="ctr" rtl="0">
              <a:lnSpc>
                <a:spcPct val="100000"/>
              </a:lnSpc>
              <a:spcBef>
                <a:spcPts val="0"/>
              </a:spcBef>
              <a:spcAft>
                <a:spcPts val="0"/>
              </a:spcAft>
              <a:buNone/>
              <a:defRPr>
                <a:solidFill>
                  <a:schemeClr val="lt1"/>
                </a:solidFill>
              </a:defRPr>
            </a:lvl6pPr>
            <a:lvl7pPr lvl="6" algn="ctr" rtl="0">
              <a:lnSpc>
                <a:spcPct val="100000"/>
              </a:lnSpc>
              <a:spcBef>
                <a:spcPts val="0"/>
              </a:spcBef>
              <a:spcAft>
                <a:spcPts val="0"/>
              </a:spcAft>
              <a:buNone/>
              <a:defRPr>
                <a:solidFill>
                  <a:schemeClr val="lt1"/>
                </a:solidFill>
              </a:defRPr>
            </a:lvl7pPr>
            <a:lvl8pPr lvl="7" algn="ctr" rtl="0">
              <a:lnSpc>
                <a:spcPct val="100000"/>
              </a:lnSpc>
              <a:spcBef>
                <a:spcPts val="0"/>
              </a:spcBef>
              <a:spcAft>
                <a:spcPts val="0"/>
              </a:spcAft>
              <a:buNone/>
              <a:defRPr>
                <a:solidFill>
                  <a:schemeClr val="lt1"/>
                </a:solidFill>
              </a:defRPr>
            </a:lvl8pPr>
            <a:lvl9pPr lvl="8" algn="ctr" rtl="0">
              <a:lnSpc>
                <a:spcPct val="100000"/>
              </a:lnSpc>
              <a:spcBef>
                <a:spcPts val="0"/>
              </a:spcBef>
              <a:spcAft>
                <a:spcPts val="0"/>
              </a:spcAft>
              <a:buNone/>
              <a:defRPr>
                <a:solidFill>
                  <a:schemeClr val="lt1"/>
                </a:solidFill>
              </a:defRPr>
            </a:lvl9pPr>
          </a:lstStyle>
          <a:p>
            <a:r>
              <a:rPr lang="en-US"/>
              <a:t>Click to edit Master subtitle style</a:t>
            </a:r>
            <a:endParaRPr/>
          </a:p>
        </p:txBody>
      </p:sp>
      <p:sp>
        <p:nvSpPr>
          <p:cNvPr id="837" name="Google Shape;837;p31"/>
          <p:cNvSpPr txBox="1"/>
          <p:nvPr/>
        </p:nvSpPr>
        <p:spPr>
          <a:xfrm>
            <a:off x="1665150" y="4391933"/>
            <a:ext cx="5813700" cy="8536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800">
                <a:solidFill>
                  <a:schemeClr val="dk1"/>
                </a:solidFill>
                <a:latin typeface="Quicksand Medium"/>
                <a:ea typeface="Quicksand Medium"/>
                <a:cs typeface="Quicksand Medium"/>
                <a:sym typeface="Quicksand Medium"/>
              </a:rPr>
              <a:t>CREDITS: This presentation template was created by </a:t>
            </a:r>
            <a:r>
              <a:rPr lang="en" sz="1800" b="1">
                <a:solidFill>
                  <a:schemeClr val="dk1"/>
                </a:solidFill>
                <a:uFill>
                  <a:noFill/>
                </a:uFill>
                <a:latin typeface="Quicksand"/>
                <a:ea typeface="Quicksand"/>
                <a:cs typeface="Quicksand"/>
                <a:sym typeface="Quicksand"/>
                <a:hlinkClick r:id="rId2">
                  <a:extLst>
                    <a:ext uri="{A12FA001-AC4F-418D-AE19-62706E023703}">
                      <ahyp:hlinkClr xmlns:ahyp="http://schemas.microsoft.com/office/drawing/2018/hyperlinkcolor" val="tx"/>
                    </a:ext>
                  </a:extLst>
                </a:hlinkClick>
              </a:rPr>
              <a:t>Slidesgo</a:t>
            </a:r>
            <a:r>
              <a:rPr lang="en" sz="1800">
                <a:solidFill>
                  <a:schemeClr val="dk1"/>
                </a:solidFill>
                <a:latin typeface="Quicksand Medium"/>
                <a:ea typeface="Quicksand Medium"/>
                <a:cs typeface="Quicksand Medium"/>
                <a:sym typeface="Quicksand Medium"/>
              </a:rPr>
              <a:t>, including icons by </a:t>
            </a:r>
            <a:r>
              <a:rPr lang="en" sz="1800" b="1">
                <a:solidFill>
                  <a:schemeClr val="dk1"/>
                </a:solidFill>
                <a:uFill>
                  <a:noFill/>
                </a:uFill>
                <a:latin typeface="Quicksand"/>
                <a:ea typeface="Quicksand"/>
                <a:cs typeface="Quicksand"/>
                <a:sym typeface="Quicksand"/>
                <a:hlinkClick r:id="rId3">
                  <a:extLst>
                    <a:ext uri="{A12FA001-AC4F-418D-AE19-62706E023703}">
                      <ahyp:hlinkClr xmlns:ahyp="http://schemas.microsoft.com/office/drawing/2018/hyperlinkcolor" val="tx"/>
                    </a:ext>
                  </a:extLst>
                </a:hlinkClick>
              </a:rPr>
              <a:t>Flaticon</a:t>
            </a:r>
            <a:r>
              <a:rPr lang="en" sz="1800">
                <a:solidFill>
                  <a:schemeClr val="dk1"/>
                </a:solidFill>
                <a:latin typeface="Quicksand Medium"/>
                <a:ea typeface="Quicksand Medium"/>
                <a:cs typeface="Quicksand Medium"/>
                <a:sym typeface="Quicksand Medium"/>
              </a:rPr>
              <a:t>, and infographics &amp; images by </a:t>
            </a:r>
            <a:r>
              <a:rPr lang="en" sz="1800" b="1">
                <a:solidFill>
                  <a:schemeClr val="dk1"/>
                </a:solidFill>
                <a:uFill>
                  <a:noFill/>
                </a:uFill>
                <a:latin typeface="Quicksand"/>
                <a:ea typeface="Quicksand"/>
                <a:cs typeface="Quicksand"/>
                <a:sym typeface="Quicksand"/>
                <a:hlinkClick r:id="rId4">
                  <a:extLst>
                    <a:ext uri="{A12FA001-AC4F-418D-AE19-62706E023703}">
                      <ahyp:hlinkClr xmlns:ahyp="http://schemas.microsoft.com/office/drawing/2018/hyperlinkcolor" val="tx"/>
                    </a:ext>
                  </a:extLst>
                </a:hlinkClick>
              </a:rPr>
              <a:t>Freepik</a:t>
            </a:r>
            <a:endParaRPr sz="1800" b="1">
              <a:solidFill>
                <a:schemeClr val="dk1"/>
              </a:solidFill>
              <a:latin typeface="Quicksand"/>
              <a:ea typeface="Quicksand"/>
              <a:cs typeface="Quicksand"/>
              <a:sym typeface="Quicksand"/>
            </a:endParaRPr>
          </a:p>
        </p:txBody>
      </p:sp>
      <p:grpSp>
        <p:nvGrpSpPr>
          <p:cNvPr id="838" name="Google Shape;838;p31"/>
          <p:cNvGrpSpPr/>
          <p:nvPr/>
        </p:nvGrpSpPr>
        <p:grpSpPr>
          <a:xfrm>
            <a:off x="1025182" y="1577947"/>
            <a:ext cx="864242" cy="579176"/>
            <a:chOff x="-520650" y="4377063"/>
            <a:chExt cx="635425" cy="319375"/>
          </a:xfrm>
        </p:grpSpPr>
        <p:sp>
          <p:nvSpPr>
            <p:cNvPr id="839" name="Google Shape;839;p31"/>
            <p:cNvSpPr/>
            <p:nvPr/>
          </p:nvSpPr>
          <p:spPr>
            <a:xfrm>
              <a:off x="-520650" y="4412113"/>
              <a:ext cx="635425" cy="284325"/>
            </a:xfrm>
            <a:custGeom>
              <a:avLst/>
              <a:gdLst/>
              <a:ahLst/>
              <a:cxnLst/>
              <a:rect l="l" t="t" r="r" b="b"/>
              <a:pathLst>
                <a:path w="25417" h="11373" extrusionOk="0">
                  <a:moveTo>
                    <a:pt x="12851" y="1"/>
                  </a:moveTo>
                  <a:lnTo>
                    <a:pt x="12490" y="20"/>
                  </a:lnTo>
                  <a:lnTo>
                    <a:pt x="12111" y="76"/>
                  </a:lnTo>
                  <a:lnTo>
                    <a:pt x="11732" y="133"/>
                  </a:lnTo>
                  <a:lnTo>
                    <a:pt x="11353" y="228"/>
                  </a:lnTo>
                  <a:lnTo>
                    <a:pt x="10406" y="437"/>
                  </a:lnTo>
                  <a:lnTo>
                    <a:pt x="9458" y="664"/>
                  </a:lnTo>
                  <a:lnTo>
                    <a:pt x="8529" y="929"/>
                  </a:lnTo>
                  <a:lnTo>
                    <a:pt x="7600" y="1214"/>
                  </a:lnTo>
                  <a:lnTo>
                    <a:pt x="6842" y="1479"/>
                  </a:lnTo>
                  <a:lnTo>
                    <a:pt x="6084" y="1782"/>
                  </a:lnTo>
                  <a:lnTo>
                    <a:pt x="5364" y="2105"/>
                  </a:lnTo>
                  <a:lnTo>
                    <a:pt x="4644" y="2484"/>
                  </a:lnTo>
                  <a:lnTo>
                    <a:pt x="4303" y="2673"/>
                  </a:lnTo>
                  <a:lnTo>
                    <a:pt x="3961" y="2882"/>
                  </a:lnTo>
                  <a:lnTo>
                    <a:pt x="3620" y="3109"/>
                  </a:lnTo>
                  <a:lnTo>
                    <a:pt x="3298" y="3336"/>
                  </a:lnTo>
                  <a:lnTo>
                    <a:pt x="2976" y="3583"/>
                  </a:lnTo>
                  <a:lnTo>
                    <a:pt x="2654" y="3829"/>
                  </a:lnTo>
                  <a:lnTo>
                    <a:pt x="2350" y="4095"/>
                  </a:lnTo>
                  <a:lnTo>
                    <a:pt x="2047" y="4360"/>
                  </a:lnTo>
                  <a:lnTo>
                    <a:pt x="1839" y="4568"/>
                  </a:lnTo>
                  <a:lnTo>
                    <a:pt x="1630" y="4796"/>
                  </a:lnTo>
                  <a:lnTo>
                    <a:pt x="1403" y="5042"/>
                  </a:lnTo>
                  <a:lnTo>
                    <a:pt x="1194" y="5308"/>
                  </a:lnTo>
                  <a:lnTo>
                    <a:pt x="986" y="5592"/>
                  </a:lnTo>
                  <a:lnTo>
                    <a:pt x="777" y="5895"/>
                  </a:lnTo>
                  <a:lnTo>
                    <a:pt x="588" y="6198"/>
                  </a:lnTo>
                  <a:lnTo>
                    <a:pt x="417" y="6521"/>
                  </a:lnTo>
                  <a:lnTo>
                    <a:pt x="284" y="6843"/>
                  </a:lnTo>
                  <a:lnTo>
                    <a:pt x="152" y="7165"/>
                  </a:lnTo>
                  <a:lnTo>
                    <a:pt x="57" y="7487"/>
                  </a:lnTo>
                  <a:lnTo>
                    <a:pt x="19" y="7828"/>
                  </a:lnTo>
                  <a:lnTo>
                    <a:pt x="0" y="8151"/>
                  </a:lnTo>
                  <a:lnTo>
                    <a:pt x="0" y="8302"/>
                  </a:lnTo>
                  <a:lnTo>
                    <a:pt x="19" y="8473"/>
                  </a:lnTo>
                  <a:lnTo>
                    <a:pt x="57" y="8625"/>
                  </a:lnTo>
                  <a:lnTo>
                    <a:pt x="95" y="8795"/>
                  </a:lnTo>
                  <a:lnTo>
                    <a:pt x="152" y="8947"/>
                  </a:lnTo>
                  <a:lnTo>
                    <a:pt x="228" y="9098"/>
                  </a:lnTo>
                  <a:lnTo>
                    <a:pt x="322" y="9231"/>
                  </a:lnTo>
                  <a:lnTo>
                    <a:pt x="417" y="9364"/>
                  </a:lnTo>
                  <a:lnTo>
                    <a:pt x="512" y="9496"/>
                  </a:lnTo>
                  <a:lnTo>
                    <a:pt x="626" y="9610"/>
                  </a:lnTo>
                  <a:lnTo>
                    <a:pt x="891" y="9819"/>
                  </a:lnTo>
                  <a:lnTo>
                    <a:pt x="1175" y="9989"/>
                  </a:lnTo>
                  <a:lnTo>
                    <a:pt x="1478" y="10141"/>
                  </a:lnTo>
                  <a:lnTo>
                    <a:pt x="1801" y="10292"/>
                  </a:lnTo>
                  <a:lnTo>
                    <a:pt x="2388" y="10558"/>
                  </a:lnTo>
                  <a:lnTo>
                    <a:pt x="2786" y="10728"/>
                  </a:lnTo>
                  <a:lnTo>
                    <a:pt x="3165" y="10861"/>
                  </a:lnTo>
                  <a:lnTo>
                    <a:pt x="3544" y="10975"/>
                  </a:lnTo>
                  <a:lnTo>
                    <a:pt x="3942" y="11070"/>
                  </a:lnTo>
                  <a:lnTo>
                    <a:pt x="4340" y="11145"/>
                  </a:lnTo>
                  <a:lnTo>
                    <a:pt x="4738" y="11183"/>
                  </a:lnTo>
                  <a:lnTo>
                    <a:pt x="5136" y="11221"/>
                  </a:lnTo>
                  <a:lnTo>
                    <a:pt x="5553" y="11240"/>
                  </a:lnTo>
                  <a:lnTo>
                    <a:pt x="8036" y="11335"/>
                  </a:lnTo>
                  <a:lnTo>
                    <a:pt x="9287" y="11373"/>
                  </a:lnTo>
                  <a:lnTo>
                    <a:pt x="11277" y="11373"/>
                  </a:lnTo>
                  <a:lnTo>
                    <a:pt x="12017" y="11354"/>
                  </a:lnTo>
                  <a:lnTo>
                    <a:pt x="12756" y="11316"/>
                  </a:lnTo>
                  <a:lnTo>
                    <a:pt x="13476" y="11259"/>
                  </a:lnTo>
                  <a:lnTo>
                    <a:pt x="13893" y="11202"/>
                  </a:lnTo>
                  <a:lnTo>
                    <a:pt x="14291" y="11126"/>
                  </a:lnTo>
                  <a:lnTo>
                    <a:pt x="14708" y="11051"/>
                  </a:lnTo>
                  <a:lnTo>
                    <a:pt x="15125" y="10956"/>
                  </a:lnTo>
                  <a:lnTo>
                    <a:pt x="15921" y="10747"/>
                  </a:lnTo>
                  <a:lnTo>
                    <a:pt x="16736" y="10539"/>
                  </a:lnTo>
                  <a:lnTo>
                    <a:pt x="17608" y="10292"/>
                  </a:lnTo>
                  <a:lnTo>
                    <a:pt x="18461" y="10027"/>
                  </a:lnTo>
                  <a:lnTo>
                    <a:pt x="18878" y="9875"/>
                  </a:lnTo>
                  <a:lnTo>
                    <a:pt x="19295" y="9705"/>
                  </a:lnTo>
                  <a:lnTo>
                    <a:pt x="19693" y="9534"/>
                  </a:lnTo>
                  <a:lnTo>
                    <a:pt x="20110" y="9345"/>
                  </a:lnTo>
                  <a:lnTo>
                    <a:pt x="20451" y="9174"/>
                  </a:lnTo>
                  <a:lnTo>
                    <a:pt x="20792" y="9004"/>
                  </a:lnTo>
                  <a:lnTo>
                    <a:pt x="21133" y="8814"/>
                  </a:lnTo>
                  <a:lnTo>
                    <a:pt x="21474" y="8606"/>
                  </a:lnTo>
                  <a:lnTo>
                    <a:pt x="21797" y="8397"/>
                  </a:lnTo>
                  <a:lnTo>
                    <a:pt x="22119" y="8170"/>
                  </a:lnTo>
                  <a:lnTo>
                    <a:pt x="22441" y="7923"/>
                  </a:lnTo>
                  <a:lnTo>
                    <a:pt x="22744" y="7677"/>
                  </a:lnTo>
                  <a:lnTo>
                    <a:pt x="23047" y="7430"/>
                  </a:lnTo>
                  <a:lnTo>
                    <a:pt x="23332" y="7165"/>
                  </a:lnTo>
                  <a:lnTo>
                    <a:pt x="23616" y="6881"/>
                  </a:lnTo>
                  <a:lnTo>
                    <a:pt x="23900" y="6597"/>
                  </a:lnTo>
                  <a:lnTo>
                    <a:pt x="24147" y="6312"/>
                  </a:lnTo>
                  <a:lnTo>
                    <a:pt x="24393" y="6009"/>
                  </a:lnTo>
                  <a:lnTo>
                    <a:pt x="24640" y="5706"/>
                  </a:lnTo>
                  <a:lnTo>
                    <a:pt x="24848" y="5402"/>
                  </a:lnTo>
                  <a:lnTo>
                    <a:pt x="25019" y="5118"/>
                  </a:lnTo>
                  <a:lnTo>
                    <a:pt x="25170" y="4834"/>
                  </a:lnTo>
                  <a:lnTo>
                    <a:pt x="25284" y="4531"/>
                  </a:lnTo>
                  <a:lnTo>
                    <a:pt x="25360" y="4227"/>
                  </a:lnTo>
                  <a:lnTo>
                    <a:pt x="25398" y="3924"/>
                  </a:lnTo>
                  <a:lnTo>
                    <a:pt x="25417" y="3602"/>
                  </a:lnTo>
                  <a:lnTo>
                    <a:pt x="25379" y="3299"/>
                  </a:lnTo>
                  <a:lnTo>
                    <a:pt x="25341" y="3147"/>
                  </a:lnTo>
                  <a:lnTo>
                    <a:pt x="25303" y="2995"/>
                  </a:lnTo>
                  <a:lnTo>
                    <a:pt x="25246" y="2844"/>
                  </a:lnTo>
                  <a:lnTo>
                    <a:pt x="25170" y="2692"/>
                  </a:lnTo>
                  <a:lnTo>
                    <a:pt x="25075" y="2559"/>
                  </a:lnTo>
                  <a:lnTo>
                    <a:pt x="24981" y="2427"/>
                  </a:lnTo>
                  <a:lnTo>
                    <a:pt x="24772" y="2180"/>
                  </a:lnTo>
                  <a:lnTo>
                    <a:pt x="24526" y="1953"/>
                  </a:lnTo>
                  <a:lnTo>
                    <a:pt x="24242" y="1725"/>
                  </a:lnTo>
                  <a:lnTo>
                    <a:pt x="23976" y="1536"/>
                  </a:lnTo>
                  <a:lnTo>
                    <a:pt x="23692" y="1365"/>
                  </a:lnTo>
                  <a:lnTo>
                    <a:pt x="23427" y="1214"/>
                  </a:lnTo>
                  <a:lnTo>
                    <a:pt x="23142" y="1062"/>
                  </a:lnTo>
                  <a:lnTo>
                    <a:pt x="22858" y="929"/>
                  </a:lnTo>
                  <a:lnTo>
                    <a:pt x="22574" y="816"/>
                  </a:lnTo>
                  <a:lnTo>
                    <a:pt x="22270" y="721"/>
                  </a:lnTo>
                  <a:lnTo>
                    <a:pt x="21967" y="645"/>
                  </a:lnTo>
                  <a:lnTo>
                    <a:pt x="21664" y="588"/>
                  </a:lnTo>
                  <a:lnTo>
                    <a:pt x="21342" y="531"/>
                  </a:lnTo>
                  <a:lnTo>
                    <a:pt x="21038" y="493"/>
                  </a:lnTo>
                  <a:lnTo>
                    <a:pt x="21019" y="493"/>
                  </a:lnTo>
                  <a:lnTo>
                    <a:pt x="20944" y="512"/>
                  </a:lnTo>
                  <a:lnTo>
                    <a:pt x="20906" y="550"/>
                  </a:lnTo>
                  <a:lnTo>
                    <a:pt x="20887" y="588"/>
                  </a:lnTo>
                  <a:lnTo>
                    <a:pt x="20868" y="664"/>
                  </a:lnTo>
                  <a:lnTo>
                    <a:pt x="20887" y="721"/>
                  </a:lnTo>
                  <a:lnTo>
                    <a:pt x="20925" y="759"/>
                  </a:lnTo>
                  <a:lnTo>
                    <a:pt x="20963" y="816"/>
                  </a:lnTo>
                  <a:lnTo>
                    <a:pt x="21038" y="835"/>
                  </a:lnTo>
                  <a:lnTo>
                    <a:pt x="21399" y="873"/>
                  </a:lnTo>
                  <a:lnTo>
                    <a:pt x="21740" y="948"/>
                  </a:lnTo>
                  <a:lnTo>
                    <a:pt x="22100" y="1024"/>
                  </a:lnTo>
                  <a:lnTo>
                    <a:pt x="22441" y="1138"/>
                  </a:lnTo>
                  <a:lnTo>
                    <a:pt x="22763" y="1271"/>
                  </a:lnTo>
                  <a:lnTo>
                    <a:pt x="23085" y="1422"/>
                  </a:lnTo>
                  <a:lnTo>
                    <a:pt x="23408" y="1574"/>
                  </a:lnTo>
                  <a:lnTo>
                    <a:pt x="23730" y="1763"/>
                  </a:lnTo>
                  <a:lnTo>
                    <a:pt x="24052" y="2010"/>
                  </a:lnTo>
                  <a:lnTo>
                    <a:pt x="24374" y="2275"/>
                  </a:lnTo>
                  <a:lnTo>
                    <a:pt x="24640" y="2578"/>
                  </a:lnTo>
                  <a:lnTo>
                    <a:pt x="24772" y="2749"/>
                  </a:lnTo>
                  <a:lnTo>
                    <a:pt x="24886" y="2901"/>
                  </a:lnTo>
                  <a:lnTo>
                    <a:pt x="24962" y="3033"/>
                  </a:lnTo>
                  <a:lnTo>
                    <a:pt x="25019" y="3166"/>
                  </a:lnTo>
                  <a:lnTo>
                    <a:pt x="25057" y="3299"/>
                  </a:lnTo>
                  <a:lnTo>
                    <a:pt x="25094" y="3431"/>
                  </a:lnTo>
                  <a:lnTo>
                    <a:pt x="25094" y="3564"/>
                  </a:lnTo>
                  <a:lnTo>
                    <a:pt x="25094" y="3697"/>
                  </a:lnTo>
                  <a:lnTo>
                    <a:pt x="25075" y="3962"/>
                  </a:lnTo>
                  <a:lnTo>
                    <a:pt x="25019" y="4246"/>
                  </a:lnTo>
                  <a:lnTo>
                    <a:pt x="24924" y="4512"/>
                  </a:lnTo>
                  <a:lnTo>
                    <a:pt x="24810" y="4758"/>
                  </a:lnTo>
                  <a:lnTo>
                    <a:pt x="24696" y="5004"/>
                  </a:lnTo>
                  <a:lnTo>
                    <a:pt x="24526" y="5308"/>
                  </a:lnTo>
                  <a:lnTo>
                    <a:pt x="24336" y="5611"/>
                  </a:lnTo>
                  <a:lnTo>
                    <a:pt x="24128" y="5895"/>
                  </a:lnTo>
                  <a:lnTo>
                    <a:pt x="23900" y="6180"/>
                  </a:lnTo>
                  <a:lnTo>
                    <a:pt x="23654" y="6445"/>
                  </a:lnTo>
                  <a:lnTo>
                    <a:pt x="23389" y="6710"/>
                  </a:lnTo>
                  <a:lnTo>
                    <a:pt x="23123" y="6957"/>
                  </a:lnTo>
                  <a:lnTo>
                    <a:pt x="22839" y="7203"/>
                  </a:lnTo>
                  <a:lnTo>
                    <a:pt x="22536" y="7430"/>
                  </a:lnTo>
                  <a:lnTo>
                    <a:pt x="22251" y="7658"/>
                  </a:lnTo>
                  <a:lnTo>
                    <a:pt x="21645" y="8094"/>
                  </a:lnTo>
                  <a:lnTo>
                    <a:pt x="21019" y="8473"/>
                  </a:lnTo>
                  <a:lnTo>
                    <a:pt x="20432" y="8814"/>
                  </a:lnTo>
                  <a:lnTo>
                    <a:pt x="20091" y="9004"/>
                  </a:lnTo>
                  <a:lnTo>
                    <a:pt x="19750" y="9174"/>
                  </a:lnTo>
                  <a:lnTo>
                    <a:pt x="19048" y="9477"/>
                  </a:lnTo>
                  <a:lnTo>
                    <a:pt x="18328" y="9743"/>
                  </a:lnTo>
                  <a:lnTo>
                    <a:pt x="17589" y="9970"/>
                  </a:lnTo>
                  <a:lnTo>
                    <a:pt x="16850" y="10198"/>
                  </a:lnTo>
                  <a:lnTo>
                    <a:pt x="16092" y="10387"/>
                  </a:lnTo>
                  <a:lnTo>
                    <a:pt x="14594" y="10728"/>
                  </a:lnTo>
                  <a:lnTo>
                    <a:pt x="14196" y="10804"/>
                  </a:lnTo>
                  <a:lnTo>
                    <a:pt x="13798" y="10880"/>
                  </a:lnTo>
                  <a:lnTo>
                    <a:pt x="13400" y="10918"/>
                  </a:lnTo>
                  <a:lnTo>
                    <a:pt x="12983" y="10975"/>
                  </a:lnTo>
                  <a:lnTo>
                    <a:pt x="12168" y="11013"/>
                  </a:lnTo>
                  <a:lnTo>
                    <a:pt x="11334" y="11032"/>
                  </a:lnTo>
                  <a:lnTo>
                    <a:pt x="10519" y="11013"/>
                  </a:lnTo>
                  <a:lnTo>
                    <a:pt x="9704" y="10994"/>
                  </a:lnTo>
                  <a:lnTo>
                    <a:pt x="8074" y="10956"/>
                  </a:lnTo>
                  <a:lnTo>
                    <a:pt x="6520" y="10937"/>
                  </a:lnTo>
                  <a:lnTo>
                    <a:pt x="5743" y="10918"/>
                  </a:lnTo>
                  <a:lnTo>
                    <a:pt x="4985" y="10899"/>
                  </a:lnTo>
                  <a:lnTo>
                    <a:pt x="4549" y="10861"/>
                  </a:lnTo>
                  <a:lnTo>
                    <a:pt x="4132" y="10785"/>
                  </a:lnTo>
                  <a:lnTo>
                    <a:pt x="3734" y="10690"/>
                  </a:lnTo>
                  <a:lnTo>
                    <a:pt x="3336" y="10577"/>
                  </a:lnTo>
                  <a:lnTo>
                    <a:pt x="2938" y="10425"/>
                  </a:lnTo>
                  <a:lnTo>
                    <a:pt x="2540" y="10255"/>
                  </a:lnTo>
                  <a:lnTo>
                    <a:pt x="2161" y="10084"/>
                  </a:lnTo>
                  <a:lnTo>
                    <a:pt x="1782" y="9894"/>
                  </a:lnTo>
                  <a:lnTo>
                    <a:pt x="1384" y="9686"/>
                  </a:lnTo>
                  <a:lnTo>
                    <a:pt x="1175" y="9572"/>
                  </a:lnTo>
                  <a:lnTo>
                    <a:pt x="1005" y="9458"/>
                  </a:lnTo>
                  <a:lnTo>
                    <a:pt x="834" y="9326"/>
                  </a:lnTo>
                  <a:lnTo>
                    <a:pt x="682" y="9155"/>
                  </a:lnTo>
                  <a:lnTo>
                    <a:pt x="550" y="8985"/>
                  </a:lnTo>
                  <a:lnTo>
                    <a:pt x="455" y="8757"/>
                  </a:lnTo>
                  <a:lnTo>
                    <a:pt x="417" y="8568"/>
                  </a:lnTo>
                  <a:lnTo>
                    <a:pt x="379" y="8359"/>
                  </a:lnTo>
                  <a:lnTo>
                    <a:pt x="379" y="8151"/>
                  </a:lnTo>
                  <a:lnTo>
                    <a:pt x="398" y="7942"/>
                  </a:lnTo>
                  <a:lnTo>
                    <a:pt x="417" y="7734"/>
                  </a:lnTo>
                  <a:lnTo>
                    <a:pt x="455" y="7525"/>
                  </a:lnTo>
                  <a:lnTo>
                    <a:pt x="550" y="7146"/>
                  </a:lnTo>
                  <a:lnTo>
                    <a:pt x="682" y="6767"/>
                  </a:lnTo>
                  <a:lnTo>
                    <a:pt x="853" y="6426"/>
                  </a:lnTo>
                  <a:lnTo>
                    <a:pt x="1043" y="6085"/>
                  </a:lnTo>
                  <a:lnTo>
                    <a:pt x="1251" y="5763"/>
                  </a:lnTo>
                  <a:lnTo>
                    <a:pt x="1497" y="5459"/>
                  </a:lnTo>
                  <a:lnTo>
                    <a:pt x="1763" y="5156"/>
                  </a:lnTo>
                  <a:lnTo>
                    <a:pt x="2009" y="4872"/>
                  </a:lnTo>
                  <a:lnTo>
                    <a:pt x="2293" y="4606"/>
                  </a:lnTo>
                  <a:lnTo>
                    <a:pt x="2559" y="4341"/>
                  </a:lnTo>
                  <a:lnTo>
                    <a:pt x="2843" y="4095"/>
                  </a:lnTo>
                  <a:lnTo>
                    <a:pt x="3127" y="3867"/>
                  </a:lnTo>
                  <a:lnTo>
                    <a:pt x="3431" y="3640"/>
                  </a:lnTo>
                  <a:lnTo>
                    <a:pt x="3734" y="3412"/>
                  </a:lnTo>
                  <a:lnTo>
                    <a:pt x="4037" y="3204"/>
                  </a:lnTo>
                  <a:lnTo>
                    <a:pt x="4682" y="2825"/>
                  </a:lnTo>
                  <a:lnTo>
                    <a:pt x="5345" y="2484"/>
                  </a:lnTo>
                  <a:lnTo>
                    <a:pt x="6027" y="2161"/>
                  </a:lnTo>
                  <a:lnTo>
                    <a:pt x="6710" y="1877"/>
                  </a:lnTo>
                  <a:lnTo>
                    <a:pt x="7411" y="1631"/>
                  </a:lnTo>
                  <a:lnTo>
                    <a:pt x="8112" y="1384"/>
                  </a:lnTo>
                  <a:lnTo>
                    <a:pt x="8832" y="1176"/>
                  </a:lnTo>
                  <a:lnTo>
                    <a:pt x="9553" y="986"/>
                  </a:lnTo>
                  <a:lnTo>
                    <a:pt x="10273" y="797"/>
                  </a:lnTo>
                  <a:lnTo>
                    <a:pt x="10879" y="645"/>
                  </a:lnTo>
                  <a:lnTo>
                    <a:pt x="11505" y="493"/>
                  </a:lnTo>
                  <a:lnTo>
                    <a:pt x="11827" y="418"/>
                  </a:lnTo>
                  <a:lnTo>
                    <a:pt x="12149" y="361"/>
                  </a:lnTo>
                  <a:lnTo>
                    <a:pt x="12471" y="323"/>
                  </a:lnTo>
                  <a:lnTo>
                    <a:pt x="13059" y="323"/>
                  </a:lnTo>
                  <a:lnTo>
                    <a:pt x="13324" y="361"/>
                  </a:lnTo>
                  <a:lnTo>
                    <a:pt x="13571" y="418"/>
                  </a:lnTo>
                  <a:lnTo>
                    <a:pt x="13836" y="512"/>
                  </a:lnTo>
                  <a:lnTo>
                    <a:pt x="13893" y="531"/>
                  </a:lnTo>
                  <a:lnTo>
                    <a:pt x="13950" y="512"/>
                  </a:lnTo>
                  <a:lnTo>
                    <a:pt x="14007" y="493"/>
                  </a:lnTo>
                  <a:lnTo>
                    <a:pt x="14045" y="456"/>
                  </a:lnTo>
                  <a:lnTo>
                    <a:pt x="14064" y="399"/>
                  </a:lnTo>
                  <a:lnTo>
                    <a:pt x="14082" y="361"/>
                  </a:lnTo>
                  <a:lnTo>
                    <a:pt x="14082" y="304"/>
                  </a:lnTo>
                  <a:lnTo>
                    <a:pt x="14045" y="266"/>
                  </a:lnTo>
                  <a:lnTo>
                    <a:pt x="13988" y="228"/>
                  </a:lnTo>
                  <a:lnTo>
                    <a:pt x="13703" y="133"/>
                  </a:lnTo>
                  <a:lnTo>
                    <a:pt x="13419" y="58"/>
                  </a:lnTo>
                  <a:lnTo>
                    <a:pt x="13135" y="20"/>
                  </a:lnTo>
                  <a:lnTo>
                    <a:pt x="1285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40" name="Google Shape;840;p31"/>
            <p:cNvSpPr/>
            <p:nvPr/>
          </p:nvSpPr>
          <p:spPr>
            <a:xfrm>
              <a:off x="-520650" y="4412113"/>
              <a:ext cx="635425" cy="284325"/>
            </a:xfrm>
            <a:custGeom>
              <a:avLst/>
              <a:gdLst/>
              <a:ahLst/>
              <a:cxnLst/>
              <a:rect l="l" t="t" r="r" b="b"/>
              <a:pathLst>
                <a:path w="25417" h="11373" fill="none" extrusionOk="0">
                  <a:moveTo>
                    <a:pt x="12851" y="1"/>
                  </a:moveTo>
                  <a:lnTo>
                    <a:pt x="12851" y="1"/>
                  </a:lnTo>
                  <a:lnTo>
                    <a:pt x="12490" y="20"/>
                  </a:lnTo>
                  <a:lnTo>
                    <a:pt x="12111" y="76"/>
                  </a:lnTo>
                  <a:lnTo>
                    <a:pt x="11732" y="133"/>
                  </a:lnTo>
                  <a:lnTo>
                    <a:pt x="11353" y="228"/>
                  </a:lnTo>
                  <a:lnTo>
                    <a:pt x="11353" y="228"/>
                  </a:lnTo>
                  <a:lnTo>
                    <a:pt x="10406" y="437"/>
                  </a:lnTo>
                  <a:lnTo>
                    <a:pt x="9458" y="664"/>
                  </a:lnTo>
                  <a:lnTo>
                    <a:pt x="8529" y="929"/>
                  </a:lnTo>
                  <a:lnTo>
                    <a:pt x="7600" y="1214"/>
                  </a:lnTo>
                  <a:lnTo>
                    <a:pt x="7600" y="1214"/>
                  </a:lnTo>
                  <a:lnTo>
                    <a:pt x="6842" y="1479"/>
                  </a:lnTo>
                  <a:lnTo>
                    <a:pt x="6084" y="1782"/>
                  </a:lnTo>
                  <a:lnTo>
                    <a:pt x="5364" y="2105"/>
                  </a:lnTo>
                  <a:lnTo>
                    <a:pt x="4644" y="2484"/>
                  </a:lnTo>
                  <a:lnTo>
                    <a:pt x="4303" y="2673"/>
                  </a:lnTo>
                  <a:lnTo>
                    <a:pt x="3961" y="2882"/>
                  </a:lnTo>
                  <a:lnTo>
                    <a:pt x="3620" y="3109"/>
                  </a:lnTo>
                  <a:lnTo>
                    <a:pt x="3298" y="3336"/>
                  </a:lnTo>
                  <a:lnTo>
                    <a:pt x="2976" y="3583"/>
                  </a:lnTo>
                  <a:lnTo>
                    <a:pt x="2654" y="3829"/>
                  </a:lnTo>
                  <a:lnTo>
                    <a:pt x="2350" y="4095"/>
                  </a:lnTo>
                  <a:lnTo>
                    <a:pt x="2047" y="4360"/>
                  </a:lnTo>
                  <a:lnTo>
                    <a:pt x="2047" y="4360"/>
                  </a:lnTo>
                  <a:lnTo>
                    <a:pt x="1839" y="4568"/>
                  </a:lnTo>
                  <a:lnTo>
                    <a:pt x="1630" y="4796"/>
                  </a:lnTo>
                  <a:lnTo>
                    <a:pt x="1403" y="5042"/>
                  </a:lnTo>
                  <a:lnTo>
                    <a:pt x="1194" y="5308"/>
                  </a:lnTo>
                  <a:lnTo>
                    <a:pt x="986" y="5592"/>
                  </a:lnTo>
                  <a:lnTo>
                    <a:pt x="777" y="5895"/>
                  </a:lnTo>
                  <a:lnTo>
                    <a:pt x="588" y="6198"/>
                  </a:lnTo>
                  <a:lnTo>
                    <a:pt x="417" y="6521"/>
                  </a:lnTo>
                  <a:lnTo>
                    <a:pt x="284" y="6843"/>
                  </a:lnTo>
                  <a:lnTo>
                    <a:pt x="152" y="7165"/>
                  </a:lnTo>
                  <a:lnTo>
                    <a:pt x="57" y="7487"/>
                  </a:lnTo>
                  <a:lnTo>
                    <a:pt x="19" y="7828"/>
                  </a:lnTo>
                  <a:lnTo>
                    <a:pt x="0" y="8151"/>
                  </a:lnTo>
                  <a:lnTo>
                    <a:pt x="0" y="8302"/>
                  </a:lnTo>
                  <a:lnTo>
                    <a:pt x="19" y="8473"/>
                  </a:lnTo>
                  <a:lnTo>
                    <a:pt x="57" y="8625"/>
                  </a:lnTo>
                  <a:lnTo>
                    <a:pt x="95" y="8795"/>
                  </a:lnTo>
                  <a:lnTo>
                    <a:pt x="152" y="8947"/>
                  </a:lnTo>
                  <a:lnTo>
                    <a:pt x="228" y="9098"/>
                  </a:lnTo>
                  <a:lnTo>
                    <a:pt x="228" y="9098"/>
                  </a:lnTo>
                  <a:lnTo>
                    <a:pt x="322" y="9231"/>
                  </a:lnTo>
                  <a:lnTo>
                    <a:pt x="417" y="9364"/>
                  </a:lnTo>
                  <a:lnTo>
                    <a:pt x="512" y="9496"/>
                  </a:lnTo>
                  <a:lnTo>
                    <a:pt x="626" y="9610"/>
                  </a:lnTo>
                  <a:lnTo>
                    <a:pt x="891" y="9819"/>
                  </a:lnTo>
                  <a:lnTo>
                    <a:pt x="1175" y="9989"/>
                  </a:lnTo>
                  <a:lnTo>
                    <a:pt x="1478" y="10141"/>
                  </a:lnTo>
                  <a:lnTo>
                    <a:pt x="1801" y="10292"/>
                  </a:lnTo>
                  <a:lnTo>
                    <a:pt x="2388" y="10558"/>
                  </a:lnTo>
                  <a:lnTo>
                    <a:pt x="2388" y="10558"/>
                  </a:lnTo>
                  <a:lnTo>
                    <a:pt x="2786" y="10728"/>
                  </a:lnTo>
                  <a:lnTo>
                    <a:pt x="3165" y="10861"/>
                  </a:lnTo>
                  <a:lnTo>
                    <a:pt x="3544" y="10975"/>
                  </a:lnTo>
                  <a:lnTo>
                    <a:pt x="3942" y="11070"/>
                  </a:lnTo>
                  <a:lnTo>
                    <a:pt x="4340" y="11145"/>
                  </a:lnTo>
                  <a:lnTo>
                    <a:pt x="4738" y="11183"/>
                  </a:lnTo>
                  <a:lnTo>
                    <a:pt x="5136" y="11221"/>
                  </a:lnTo>
                  <a:lnTo>
                    <a:pt x="5553" y="11240"/>
                  </a:lnTo>
                  <a:lnTo>
                    <a:pt x="5553" y="11240"/>
                  </a:lnTo>
                  <a:lnTo>
                    <a:pt x="8036" y="11335"/>
                  </a:lnTo>
                  <a:lnTo>
                    <a:pt x="9287" y="11373"/>
                  </a:lnTo>
                  <a:lnTo>
                    <a:pt x="10538" y="11373"/>
                  </a:lnTo>
                  <a:lnTo>
                    <a:pt x="10538" y="11373"/>
                  </a:lnTo>
                  <a:lnTo>
                    <a:pt x="11277" y="11373"/>
                  </a:lnTo>
                  <a:lnTo>
                    <a:pt x="12017" y="11354"/>
                  </a:lnTo>
                  <a:lnTo>
                    <a:pt x="12756" y="11316"/>
                  </a:lnTo>
                  <a:lnTo>
                    <a:pt x="13476" y="11259"/>
                  </a:lnTo>
                  <a:lnTo>
                    <a:pt x="13476" y="11259"/>
                  </a:lnTo>
                  <a:lnTo>
                    <a:pt x="13893" y="11202"/>
                  </a:lnTo>
                  <a:lnTo>
                    <a:pt x="14291" y="11126"/>
                  </a:lnTo>
                  <a:lnTo>
                    <a:pt x="14708" y="11051"/>
                  </a:lnTo>
                  <a:lnTo>
                    <a:pt x="15125" y="10956"/>
                  </a:lnTo>
                  <a:lnTo>
                    <a:pt x="15921" y="10747"/>
                  </a:lnTo>
                  <a:lnTo>
                    <a:pt x="16736" y="10539"/>
                  </a:lnTo>
                  <a:lnTo>
                    <a:pt x="16736" y="10539"/>
                  </a:lnTo>
                  <a:lnTo>
                    <a:pt x="17608" y="10292"/>
                  </a:lnTo>
                  <a:lnTo>
                    <a:pt x="18461" y="10027"/>
                  </a:lnTo>
                  <a:lnTo>
                    <a:pt x="18878" y="9875"/>
                  </a:lnTo>
                  <a:lnTo>
                    <a:pt x="19295" y="9705"/>
                  </a:lnTo>
                  <a:lnTo>
                    <a:pt x="19693" y="9534"/>
                  </a:lnTo>
                  <a:lnTo>
                    <a:pt x="20110" y="9345"/>
                  </a:lnTo>
                  <a:lnTo>
                    <a:pt x="20110" y="9345"/>
                  </a:lnTo>
                  <a:lnTo>
                    <a:pt x="20451" y="9174"/>
                  </a:lnTo>
                  <a:lnTo>
                    <a:pt x="20792" y="9004"/>
                  </a:lnTo>
                  <a:lnTo>
                    <a:pt x="21133" y="8814"/>
                  </a:lnTo>
                  <a:lnTo>
                    <a:pt x="21474" y="8606"/>
                  </a:lnTo>
                  <a:lnTo>
                    <a:pt x="21797" y="8397"/>
                  </a:lnTo>
                  <a:lnTo>
                    <a:pt x="22119" y="8170"/>
                  </a:lnTo>
                  <a:lnTo>
                    <a:pt x="22441" y="7923"/>
                  </a:lnTo>
                  <a:lnTo>
                    <a:pt x="22744" y="7677"/>
                  </a:lnTo>
                  <a:lnTo>
                    <a:pt x="23047" y="7430"/>
                  </a:lnTo>
                  <a:lnTo>
                    <a:pt x="23332" y="7165"/>
                  </a:lnTo>
                  <a:lnTo>
                    <a:pt x="23616" y="6881"/>
                  </a:lnTo>
                  <a:lnTo>
                    <a:pt x="23900" y="6597"/>
                  </a:lnTo>
                  <a:lnTo>
                    <a:pt x="24147" y="6312"/>
                  </a:lnTo>
                  <a:lnTo>
                    <a:pt x="24393" y="6009"/>
                  </a:lnTo>
                  <a:lnTo>
                    <a:pt x="24640" y="5706"/>
                  </a:lnTo>
                  <a:lnTo>
                    <a:pt x="24848" y="5402"/>
                  </a:lnTo>
                  <a:lnTo>
                    <a:pt x="24848" y="5402"/>
                  </a:lnTo>
                  <a:lnTo>
                    <a:pt x="25019" y="5118"/>
                  </a:lnTo>
                  <a:lnTo>
                    <a:pt x="25170" y="4834"/>
                  </a:lnTo>
                  <a:lnTo>
                    <a:pt x="25284" y="4531"/>
                  </a:lnTo>
                  <a:lnTo>
                    <a:pt x="25360" y="4227"/>
                  </a:lnTo>
                  <a:lnTo>
                    <a:pt x="25398" y="3924"/>
                  </a:lnTo>
                  <a:lnTo>
                    <a:pt x="25417" y="3602"/>
                  </a:lnTo>
                  <a:lnTo>
                    <a:pt x="25379" y="3299"/>
                  </a:lnTo>
                  <a:lnTo>
                    <a:pt x="25341" y="3147"/>
                  </a:lnTo>
                  <a:lnTo>
                    <a:pt x="25303" y="2995"/>
                  </a:lnTo>
                  <a:lnTo>
                    <a:pt x="25303" y="2995"/>
                  </a:lnTo>
                  <a:lnTo>
                    <a:pt x="25246" y="2844"/>
                  </a:lnTo>
                  <a:lnTo>
                    <a:pt x="25170" y="2692"/>
                  </a:lnTo>
                  <a:lnTo>
                    <a:pt x="25075" y="2559"/>
                  </a:lnTo>
                  <a:lnTo>
                    <a:pt x="24981" y="2427"/>
                  </a:lnTo>
                  <a:lnTo>
                    <a:pt x="24772" y="2180"/>
                  </a:lnTo>
                  <a:lnTo>
                    <a:pt x="24526" y="1953"/>
                  </a:lnTo>
                  <a:lnTo>
                    <a:pt x="24242" y="1725"/>
                  </a:lnTo>
                  <a:lnTo>
                    <a:pt x="23976" y="1536"/>
                  </a:lnTo>
                  <a:lnTo>
                    <a:pt x="23692" y="1365"/>
                  </a:lnTo>
                  <a:lnTo>
                    <a:pt x="23427" y="1214"/>
                  </a:lnTo>
                  <a:lnTo>
                    <a:pt x="23427" y="1214"/>
                  </a:lnTo>
                  <a:lnTo>
                    <a:pt x="23142" y="1062"/>
                  </a:lnTo>
                  <a:lnTo>
                    <a:pt x="22858" y="929"/>
                  </a:lnTo>
                  <a:lnTo>
                    <a:pt x="22574" y="816"/>
                  </a:lnTo>
                  <a:lnTo>
                    <a:pt x="22270" y="721"/>
                  </a:lnTo>
                  <a:lnTo>
                    <a:pt x="21967" y="645"/>
                  </a:lnTo>
                  <a:lnTo>
                    <a:pt x="21664" y="588"/>
                  </a:lnTo>
                  <a:lnTo>
                    <a:pt x="21342" y="531"/>
                  </a:lnTo>
                  <a:lnTo>
                    <a:pt x="21038" y="493"/>
                  </a:lnTo>
                  <a:lnTo>
                    <a:pt x="21038" y="493"/>
                  </a:lnTo>
                  <a:lnTo>
                    <a:pt x="21019" y="493"/>
                  </a:lnTo>
                  <a:lnTo>
                    <a:pt x="21019" y="493"/>
                  </a:lnTo>
                  <a:lnTo>
                    <a:pt x="20944" y="512"/>
                  </a:lnTo>
                  <a:lnTo>
                    <a:pt x="20906" y="550"/>
                  </a:lnTo>
                  <a:lnTo>
                    <a:pt x="20887" y="588"/>
                  </a:lnTo>
                  <a:lnTo>
                    <a:pt x="20868" y="664"/>
                  </a:lnTo>
                  <a:lnTo>
                    <a:pt x="20887" y="721"/>
                  </a:lnTo>
                  <a:lnTo>
                    <a:pt x="20925" y="759"/>
                  </a:lnTo>
                  <a:lnTo>
                    <a:pt x="20963" y="816"/>
                  </a:lnTo>
                  <a:lnTo>
                    <a:pt x="21038" y="835"/>
                  </a:lnTo>
                  <a:lnTo>
                    <a:pt x="21038" y="835"/>
                  </a:lnTo>
                  <a:lnTo>
                    <a:pt x="21399" y="873"/>
                  </a:lnTo>
                  <a:lnTo>
                    <a:pt x="21740" y="948"/>
                  </a:lnTo>
                  <a:lnTo>
                    <a:pt x="22100" y="1024"/>
                  </a:lnTo>
                  <a:lnTo>
                    <a:pt x="22441" y="1138"/>
                  </a:lnTo>
                  <a:lnTo>
                    <a:pt x="22763" y="1271"/>
                  </a:lnTo>
                  <a:lnTo>
                    <a:pt x="23085" y="1422"/>
                  </a:lnTo>
                  <a:lnTo>
                    <a:pt x="23408" y="1574"/>
                  </a:lnTo>
                  <a:lnTo>
                    <a:pt x="23730" y="1763"/>
                  </a:lnTo>
                  <a:lnTo>
                    <a:pt x="23730" y="1763"/>
                  </a:lnTo>
                  <a:lnTo>
                    <a:pt x="24052" y="2010"/>
                  </a:lnTo>
                  <a:lnTo>
                    <a:pt x="24374" y="2275"/>
                  </a:lnTo>
                  <a:lnTo>
                    <a:pt x="24640" y="2578"/>
                  </a:lnTo>
                  <a:lnTo>
                    <a:pt x="24772" y="2749"/>
                  </a:lnTo>
                  <a:lnTo>
                    <a:pt x="24886" y="2901"/>
                  </a:lnTo>
                  <a:lnTo>
                    <a:pt x="24886" y="2901"/>
                  </a:lnTo>
                  <a:lnTo>
                    <a:pt x="24962" y="3033"/>
                  </a:lnTo>
                  <a:lnTo>
                    <a:pt x="25019" y="3166"/>
                  </a:lnTo>
                  <a:lnTo>
                    <a:pt x="25057" y="3299"/>
                  </a:lnTo>
                  <a:lnTo>
                    <a:pt x="25094" y="3431"/>
                  </a:lnTo>
                  <a:lnTo>
                    <a:pt x="25094" y="3564"/>
                  </a:lnTo>
                  <a:lnTo>
                    <a:pt x="25094" y="3697"/>
                  </a:lnTo>
                  <a:lnTo>
                    <a:pt x="25075" y="3962"/>
                  </a:lnTo>
                  <a:lnTo>
                    <a:pt x="25019" y="4246"/>
                  </a:lnTo>
                  <a:lnTo>
                    <a:pt x="24924" y="4512"/>
                  </a:lnTo>
                  <a:lnTo>
                    <a:pt x="24810" y="4758"/>
                  </a:lnTo>
                  <a:lnTo>
                    <a:pt x="24696" y="5004"/>
                  </a:lnTo>
                  <a:lnTo>
                    <a:pt x="24696" y="5004"/>
                  </a:lnTo>
                  <a:lnTo>
                    <a:pt x="24526" y="5308"/>
                  </a:lnTo>
                  <a:lnTo>
                    <a:pt x="24336" y="5611"/>
                  </a:lnTo>
                  <a:lnTo>
                    <a:pt x="24128" y="5895"/>
                  </a:lnTo>
                  <a:lnTo>
                    <a:pt x="23900" y="6180"/>
                  </a:lnTo>
                  <a:lnTo>
                    <a:pt x="23654" y="6445"/>
                  </a:lnTo>
                  <a:lnTo>
                    <a:pt x="23389" y="6710"/>
                  </a:lnTo>
                  <a:lnTo>
                    <a:pt x="23123" y="6957"/>
                  </a:lnTo>
                  <a:lnTo>
                    <a:pt x="22839" y="7203"/>
                  </a:lnTo>
                  <a:lnTo>
                    <a:pt x="22536" y="7430"/>
                  </a:lnTo>
                  <a:lnTo>
                    <a:pt x="22251" y="7658"/>
                  </a:lnTo>
                  <a:lnTo>
                    <a:pt x="21645" y="8094"/>
                  </a:lnTo>
                  <a:lnTo>
                    <a:pt x="21019" y="8473"/>
                  </a:lnTo>
                  <a:lnTo>
                    <a:pt x="20432" y="8814"/>
                  </a:lnTo>
                  <a:lnTo>
                    <a:pt x="20432" y="8814"/>
                  </a:lnTo>
                  <a:lnTo>
                    <a:pt x="20091" y="9004"/>
                  </a:lnTo>
                  <a:lnTo>
                    <a:pt x="19750" y="9174"/>
                  </a:lnTo>
                  <a:lnTo>
                    <a:pt x="19048" y="9477"/>
                  </a:lnTo>
                  <a:lnTo>
                    <a:pt x="18328" y="9743"/>
                  </a:lnTo>
                  <a:lnTo>
                    <a:pt x="17589" y="9970"/>
                  </a:lnTo>
                  <a:lnTo>
                    <a:pt x="16850" y="10198"/>
                  </a:lnTo>
                  <a:lnTo>
                    <a:pt x="16092" y="10387"/>
                  </a:lnTo>
                  <a:lnTo>
                    <a:pt x="14594" y="10728"/>
                  </a:lnTo>
                  <a:lnTo>
                    <a:pt x="14594" y="10728"/>
                  </a:lnTo>
                  <a:lnTo>
                    <a:pt x="14196" y="10804"/>
                  </a:lnTo>
                  <a:lnTo>
                    <a:pt x="13798" y="10880"/>
                  </a:lnTo>
                  <a:lnTo>
                    <a:pt x="13400" y="10918"/>
                  </a:lnTo>
                  <a:lnTo>
                    <a:pt x="12983" y="10975"/>
                  </a:lnTo>
                  <a:lnTo>
                    <a:pt x="12168" y="11013"/>
                  </a:lnTo>
                  <a:lnTo>
                    <a:pt x="11334" y="11032"/>
                  </a:lnTo>
                  <a:lnTo>
                    <a:pt x="11334" y="11032"/>
                  </a:lnTo>
                  <a:lnTo>
                    <a:pt x="10519" y="11013"/>
                  </a:lnTo>
                  <a:lnTo>
                    <a:pt x="9704" y="10994"/>
                  </a:lnTo>
                  <a:lnTo>
                    <a:pt x="8074" y="10956"/>
                  </a:lnTo>
                  <a:lnTo>
                    <a:pt x="8074" y="10956"/>
                  </a:lnTo>
                  <a:lnTo>
                    <a:pt x="6520" y="10937"/>
                  </a:lnTo>
                  <a:lnTo>
                    <a:pt x="5743" y="10918"/>
                  </a:lnTo>
                  <a:lnTo>
                    <a:pt x="4985" y="10899"/>
                  </a:lnTo>
                  <a:lnTo>
                    <a:pt x="4985" y="10899"/>
                  </a:lnTo>
                  <a:lnTo>
                    <a:pt x="4549" y="10861"/>
                  </a:lnTo>
                  <a:lnTo>
                    <a:pt x="4132" y="10785"/>
                  </a:lnTo>
                  <a:lnTo>
                    <a:pt x="3734" y="10690"/>
                  </a:lnTo>
                  <a:lnTo>
                    <a:pt x="3336" y="10577"/>
                  </a:lnTo>
                  <a:lnTo>
                    <a:pt x="2938" y="10425"/>
                  </a:lnTo>
                  <a:lnTo>
                    <a:pt x="2540" y="10255"/>
                  </a:lnTo>
                  <a:lnTo>
                    <a:pt x="2161" y="10084"/>
                  </a:lnTo>
                  <a:lnTo>
                    <a:pt x="1782" y="9894"/>
                  </a:lnTo>
                  <a:lnTo>
                    <a:pt x="1782" y="9894"/>
                  </a:lnTo>
                  <a:lnTo>
                    <a:pt x="1384" y="9686"/>
                  </a:lnTo>
                  <a:lnTo>
                    <a:pt x="1175" y="9572"/>
                  </a:lnTo>
                  <a:lnTo>
                    <a:pt x="1005" y="9458"/>
                  </a:lnTo>
                  <a:lnTo>
                    <a:pt x="834" y="9326"/>
                  </a:lnTo>
                  <a:lnTo>
                    <a:pt x="682" y="9155"/>
                  </a:lnTo>
                  <a:lnTo>
                    <a:pt x="550" y="8985"/>
                  </a:lnTo>
                  <a:lnTo>
                    <a:pt x="455" y="8757"/>
                  </a:lnTo>
                  <a:lnTo>
                    <a:pt x="455" y="8757"/>
                  </a:lnTo>
                  <a:lnTo>
                    <a:pt x="417" y="8568"/>
                  </a:lnTo>
                  <a:lnTo>
                    <a:pt x="379" y="8359"/>
                  </a:lnTo>
                  <a:lnTo>
                    <a:pt x="379" y="8151"/>
                  </a:lnTo>
                  <a:lnTo>
                    <a:pt x="398" y="7942"/>
                  </a:lnTo>
                  <a:lnTo>
                    <a:pt x="417" y="7734"/>
                  </a:lnTo>
                  <a:lnTo>
                    <a:pt x="455" y="7525"/>
                  </a:lnTo>
                  <a:lnTo>
                    <a:pt x="550" y="7146"/>
                  </a:lnTo>
                  <a:lnTo>
                    <a:pt x="550" y="7146"/>
                  </a:lnTo>
                  <a:lnTo>
                    <a:pt x="682" y="6767"/>
                  </a:lnTo>
                  <a:lnTo>
                    <a:pt x="853" y="6426"/>
                  </a:lnTo>
                  <a:lnTo>
                    <a:pt x="1043" y="6085"/>
                  </a:lnTo>
                  <a:lnTo>
                    <a:pt x="1251" y="5763"/>
                  </a:lnTo>
                  <a:lnTo>
                    <a:pt x="1497" y="5459"/>
                  </a:lnTo>
                  <a:lnTo>
                    <a:pt x="1763" y="5156"/>
                  </a:lnTo>
                  <a:lnTo>
                    <a:pt x="2009" y="4872"/>
                  </a:lnTo>
                  <a:lnTo>
                    <a:pt x="2293" y="4606"/>
                  </a:lnTo>
                  <a:lnTo>
                    <a:pt x="2293" y="4606"/>
                  </a:lnTo>
                  <a:lnTo>
                    <a:pt x="2559" y="4341"/>
                  </a:lnTo>
                  <a:lnTo>
                    <a:pt x="2843" y="4095"/>
                  </a:lnTo>
                  <a:lnTo>
                    <a:pt x="3127" y="3867"/>
                  </a:lnTo>
                  <a:lnTo>
                    <a:pt x="3431" y="3640"/>
                  </a:lnTo>
                  <a:lnTo>
                    <a:pt x="3734" y="3412"/>
                  </a:lnTo>
                  <a:lnTo>
                    <a:pt x="4037" y="3204"/>
                  </a:lnTo>
                  <a:lnTo>
                    <a:pt x="4682" y="2825"/>
                  </a:lnTo>
                  <a:lnTo>
                    <a:pt x="5345" y="2484"/>
                  </a:lnTo>
                  <a:lnTo>
                    <a:pt x="6027" y="2161"/>
                  </a:lnTo>
                  <a:lnTo>
                    <a:pt x="6710" y="1877"/>
                  </a:lnTo>
                  <a:lnTo>
                    <a:pt x="7411" y="1631"/>
                  </a:lnTo>
                  <a:lnTo>
                    <a:pt x="7411" y="1631"/>
                  </a:lnTo>
                  <a:lnTo>
                    <a:pt x="8112" y="1384"/>
                  </a:lnTo>
                  <a:lnTo>
                    <a:pt x="8832" y="1176"/>
                  </a:lnTo>
                  <a:lnTo>
                    <a:pt x="9553" y="986"/>
                  </a:lnTo>
                  <a:lnTo>
                    <a:pt x="10273" y="797"/>
                  </a:lnTo>
                  <a:lnTo>
                    <a:pt x="10273" y="797"/>
                  </a:lnTo>
                  <a:lnTo>
                    <a:pt x="10879" y="645"/>
                  </a:lnTo>
                  <a:lnTo>
                    <a:pt x="11505" y="493"/>
                  </a:lnTo>
                  <a:lnTo>
                    <a:pt x="11827" y="418"/>
                  </a:lnTo>
                  <a:lnTo>
                    <a:pt x="12149" y="361"/>
                  </a:lnTo>
                  <a:lnTo>
                    <a:pt x="12471" y="323"/>
                  </a:lnTo>
                  <a:lnTo>
                    <a:pt x="12775" y="323"/>
                  </a:lnTo>
                  <a:lnTo>
                    <a:pt x="12775" y="323"/>
                  </a:lnTo>
                  <a:lnTo>
                    <a:pt x="13059" y="323"/>
                  </a:lnTo>
                  <a:lnTo>
                    <a:pt x="13324" y="361"/>
                  </a:lnTo>
                  <a:lnTo>
                    <a:pt x="13571" y="418"/>
                  </a:lnTo>
                  <a:lnTo>
                    <a:pt x="13836" y="512"/>
                  </a:lnTo>
                  <a:lnTo>
                    <a:pt x="13836" y="512"/>
                  </a:lnTo>
                  <a:lnTo>
                    <a:pt x="13893" y="531"/>
                  </a:lnTo>
                  <a:lnTo>
                    <a:pt x="13893" y="531"/>
                  </a:lnTo>
                  <a:lnTo>
                    <a:pt x="13950" y="512"/>
                  </a:lnTo>
                  <a:lnTo>
                    <a:pt x="14007" y="493"/>
                  </a:lnTo>
                  <a:lnTo>
                    <a:pt x="14045" y="456"/>
                  </a:lnTo>
                  <a:lnTo>
                    <a:pt x="14064" y="399"/>
                  </a:lnTo>
                  <a:lnTo>
                    <a:pt x="14082" y="361"/>
                  </a:lnTo>
                  <a:lnTo>
                    <a:pt x="14082" y="304"/>
                  </a:lnTo>
                  <a:lnTo>
                    <a:pt x="14045" y="266"/>
                  </a:lnTo>
                  <a:lnTo>
                    <a:pt x="13988" y="228"/>
                  </a:lnTo>
                  <a:lnTo>
                    <a:pt x="13988" y="228"/>
                  </a:lnTo>
                  <a:lnTo>
                    <a:pt x="13703" y="133"/>
                  </a:lnTo>
                  <a:lnTo>
                    <a:pt x="13419" y="58"/>
                  </a:lnTo>
                  <a:lnTo>
                    <a:pt x="13135" y="20"/>
                  </a:lnTo>
                  <a:lnTo>
                    <a:pt x="1285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41" name="Google Shape;841;p31"/>
            <p:cNvSpPr/>
            <p:nvPr/>
          </p:nvSpPr>
          <p:spPr>
            <a:xfrm>
              <a:off x="-457175" y="4377063"/>
              <a:ext cx="507050" cy="285750"/>
            </a:xfrm>
            <a:custGeom>
              <a:avLst/>
              <a:gdLst/>
              <a:ahLst/>
              <a:cxnLst/>
              <a:rect l="l" t="t" r="r" b="b"/>
              <a:pathLst>
                <a:path w="20282" h="11430" extrusionOk="0">
                  <a:moveTo>
                    <a:pt x="15524" y="1308"/>
                  </a:moveTo>
                  <a:lnTo>
                    <a:pt x="15618" y="1346"/>
                  </a:lnTo>
                  <a:lnTo>
                    <a:pt x="15808" y="1422"/>
                  </a:lnTo>
                  <a:lnTo>
                    <a:pt x="15979" y="1497"/>
                  </a:lnTo>
                  <a:lnTo>
                    <a:pt x="16073" y="1535"/>
                  </a:lnTo>
                  <a:lnTo>
                    <a:pt x="16206" y="1535"/>
                  </a:lnTo>
                  <a:lnTo>
                    <a:pt x="16396" y="1554"/>
                  </a:lnTo>
                  <a:lnTo>
                    <a:pt x="16604" y="1573"/>
                  </a:lnTo>
                  <a:lnTo>
                    <a:pt x="16794" y="1592"/>
                  </a:lnTo>
                  <a:lnTo>
                    <a:pt x="16964" y="1649"/>
                  </a:lnTo>
                  <a:lnTo>
                    <a:pt x="17154" y="1706"/>
                  </a:lnTo>
                  <a:lnTo>
                    <a:pt x="17343" y="1782"/>
                  </a:lnTo>
                  <a:lnTo>
                    <a:pt x="17514" y="1877"/>
                  </a:lnTo>
                  <a:lnTo>
                    <a:pt x="17684" y="1971"/>
                  </a:lnTo>
                  <a:lnTo>
                    <a:pt x="17609" y="2085"/>
                  </a:lnTo>
                  <a:lnTo>
                    <a:pt x="17305" y="2256"/>
                  </a:lnTo>
                  <a:lnTo>
                    <a:pt x="16964" y="2388"/>
                  </a:lnTo>
                  <a:lnTo>
                    <a:pt x="16623" y="2502"/>
                  </a:lnTo>
                  <a:lnTo>
                    <a:pt x="16263" y="2578"/>
                  </a:lnTo>
                  <a:lnTo>
                    <a:pt x="15884" y="2635"/>
                  </a:lnTo>
                  <a:lnTo>
                    <a:pt x="15524" y="2673"/>
                  </a:lnTo>
                  <a:lnTo>
                    <a:pt x="15164" y="2710"/>
                  </a:lnTo>
                  <a:lnTo>
                    <a:pt x="14822" y="2710"/>
                  </a:lnTo>
                  <a:lnTo>
                    <a:pt x="14709" y="2729"/>
                  </a:lnTo>
                  <a:lnTo>
                    <a:pt x="14424" y="2710"/>
                  </a:lnTo>
                  <a:lnTo>
                    <a:pt x="14140" y="2692"/>
                  </a:lnTo>
                  <a:lnTo>
                    <a:pt x="13856" y="2654"/>
                  </a:lnTo>
                  <a:lnTo>
                    <a:pt x="13590" y="2616"/>
                  </a:lnTo>
                  <a:lnTo>
                    <a:pt x="13306" y="2559"/>
                  </a:lnTo>
                  <a:lnTo>
                    <a:pt x="13041" y="2483"/>
                  </a:lnTo>
                  <a:lnTo>
                    <a:pt x="12510" y="2293"/>
                  </a:lnTo>
                  <a:lnTo>
                    <a:pt x="12567" y="2199"/>
                  </a:lnTo>
                  <a:lnTo>
                    <a:pt x="12624" y="2104"/>
                  </a:lnTo>
                  <a:lnTo>
                    <a:pt x="12700" y="2047"/>
                  </a:lnTo>
                  <a:lnTo>
                    <a:pt x="12775" y="1971"/>
                  </a:lnTo>
                  <a:lnTo>
                    <a:pt x="12870" y="1933"/>
                  </a:lnTo>
                  <a:lnTo>
                    <a:pt x="12965" y="1895"/>
                  </a:lnTo>
                  <a:lnTo>
                    <a:pt x="13155" y="1839"/>
                  </a:lnTo>
                  <a:lnTo>
                    <a:pt x="13363" y="1801"/>
                  </a:lnTo>
                  <a:lnTo>
                    <a:pt x="13590" y="1782"/>
                  </a:lnTo>
                  <a:lnTo>
                    <a:pt x="13799" y="1763"/>
                  </a:lnTo>
                  <a:lnTo>
                    <a:pt x="14007" y="1725"/>
                  </a:lnTo>
                  <a:lnTo>
                    <a:pt x="14178" y="1668"/>
                  </a:lnTo>
                  <a:lnTo>
                    <a:pt x="14349" y="1611"/>
                  </a:lnTo>
                  <a:lnTo>
                    <a:pt x="14690" y="1497"/>
                  </a:lnTo>
                  <a:lnTo>
                    <a:pt x="15050" y="1384"/>
                  </a:lnTo>
                  <a:lnTo>
                    <a:pt x="15220" y="1327"/>
                  </a:lnTo>
                  <a:lnTo>
                    <a:pt x="15391" y="1308"/>
                  </a:lnTo>
                  <a:close/>
                  <a:moveTo>
                    <a:pt x="17912" y="2331"/>
                  </a:moveTo>
                  <a:lnTo>
                    <a:pt x="17779" y="2881"/>
                  </a:lnTo>
                  <a:lnTo>
                    <a:pt x="17628" y="3412"/>
                  </a:lnTo>
                  <a:lnTo>
                    <a:pt x="17476" y="3942"/>
                  </a:lnTo>
                  <a:lnTo>
                    <a:pt x="17438" y="4227"/>
                  </a:lnTo>
                  <a:lnTo>
                    <a:pt x="17400" y="4511"/>
                  </a:lnTo>
                  <a:lnTo>
                    <a:pt x="17040" y="4625"/>
                  </a:lnTo>
                  <a:lnTo>
                    <a:pt x="16680" y="4776"/>
                  </a:lnTo>
                  <a:lnTo>
                    <a:pt x="15998" y="5080"/>
                  </a:lnTo>
                  <a:lnTo>
                    <a:pt x="14955" y="5572"/>
                  </a:lnTo>
                  <a:lnTo>
                    <a:pt x="14633" y="5288"/>
                  </a:lnTo>
                  <a:lnTo>
                    <a:pt x="14330" y="5061"/>
                  </a:lnTo>
                  <a:lnTo>
                    <a:pt x="14007" y="4814"/>
                  </a:lnTo>
                  <a:lnTo>
                    <a:pt x="13837" y="4720"/>
                  </a:lnTo>
                  <a:lnTo>
                    <a:pt x="13666" y="4625"/>
                  </a:lnTo>
                  <a:lnTo>
                    <a:pt x="13496" y="4549"/>
                  </a:lnTo>
                  <a:lnTo>
                    <a:pt x="13325" y="4473"/>
                  </a:lnTo>
                  <a:lnTo>
                    <a:pt x="13192" y="4454"/>
                  </a:lnTo>
                  <a:lnTo>
                    <a:pt x="13079" y="4473"/>
                  </a:lnTo>
                  <a:lnTo>
                    <a:pt x="12946" y="4492"/>
                  </a:lnTo>
                  <a:lnTo>
                    <a:pt x="12681" y="4587"/>
                  </a:lnTo>
                  <a:lnTo>
                    <a:pt x="12131" y="2938"/>
                  </a:lnTo>
                  <a:lnTo>
                    <a:pt x="12093" y="2748"/>
                  </a:lnTo>
                  <a:lnTo>
                    <a:pt x="12055" y="2521"/>
                  </a:lnTo>
                  <a:lnTo>
                    <a:pt x="12396" y="2635"/>
                  </a:lnTo>
                  <a:lnTo>
                    <a:pt x="12643" y="2710"/>
                  </a:lnTo>
                  <a:lnTo>
                    <a:pt x="12927" y="2805"/>
                  </a:lnTo>
                  <a:lnTo>
                    <a:pt x="13192" y="2862"/>
                  </a:lnTo>
                  <a:lnTo>
                    <a:pt x="13458" y="2919"/>
                  </a:lnTo>
                  <a:lnTo>
                    <a:pt x="13742" y="2976"/>
                  </a:lnTo>
                  <a:lnTo>
                    <a:pt x="14311" y="3033"/>
                  </a:lnTo>
                  <a:lnTo>
                    <a:pt x="14860" y="3052"/>
                  </a:lnTo>
                  <a:lnTo>
                    <a:pt x="15107" y="3052"/>
                  </a:lnTo>
                  <a:lnTo>
                    <a:pt x="15372" y="3033"/>
                  </a:lnTo>
                  <a:lnTo>
                    <a:pt x="15694" y="3014"/>
                  </a:lnTo>
                  <a:lnTo>
                    <a:pt x="16073" y="2957"/>
                  </a:lnTo>
                  <a:lnTo>
                    <a:pt x="16471" y="2881"/>
                  </a:lnTo>
                  <a:lnTo>
                    <a:pt x="16869" y="2805"/>
                  </a:lnTo>
                  <a:lnTo>
                    <a:pt x="17248" y="2673"/>
                  </a:lnTo>
                  <a:lnTo>
                    <a:pt x="17419" y="2597"/>
                  </a:lnTo>
                  <a:lnTo>
                    <a:pt x="17609" y="2521"/>
                  </a:lnTo>
                  <a:lnTo>
                    <a:pt x="17760" y="2426"/>
                  </a:lnTo>
                  <a:lnTo>
                    <a:pt x="17912" y="2331"/>
                  </a:lnTo>
                  <a:close/>
                  <a:moveTo>
                    <a:pt x="19314" y="5137"/>
                  </a:moveTo>
                  <a:lnTo>
                    <a:pt x="19333" y="5250"/>
                  </a:lnTo>
                  <a:lnTo>
                    <a:pt x="19333" y="5383"/>
                  </a:lnTo>
                  <a:lnTo>
                    <a:pt x="19314" y="5516"/>
                  </a:lnTo>
                  <a:lnTo>
                    <a:pt x="19276" y="5648"/>
                  </a:lnTo>
                  <a:lnTo>
                    <a:pt x="19258" y="5705"/>
                  </a:lnTo>
                  <a:lnTo>
                    <a:pt x="19276" y="5743"/>
                  </a:lnTo>
                  <a:lnTo>
                    <a:pt x="19295" y="5781"/>
                  </a:lnTo>
                  <a:lnTo>
                    <a:pt x="19333" y="5819"/>
                  </a:lnTo>
                  <a:lnTo>
                    <a:pt x="19030" y="5819"/>
                  </a:lnTo>
                  <a:lnTo>
                    <a:pt x="18120" y="5838"/>
                  </a:lnTo>
                  <a:lnTo>
                    <a:pt x="17665" y="5857"/>
                  </a:lnTo>
                  <a:lnTo>
                    <a:pt x="17192" y="5895"/>
                  </a:lnTo>
                  <a:lnTo>
                    <a:pt x="17192" y="5895"/>
                  </a:lnTo>
                  <a:lnTo>
                    <a:pt x="17722" y="5686"/>
                  </a:lnTo>
                  <a:lnTo>
                    <a:pt x="18253" y="5497"/>
                  </a:lnTo>
                  <a:lnTo>
                    <a:pt x="18784" y="5307"/>
                  </a:lnTo>
                  <a:lnTo>
                    <a:pt x="19314" y="5137"/>
                  </a:lnTo>
                  <a:close/>
                  <a:moveTo>
                    <a:pt x="18878" y="4625"/>
                  </a:moveTo>
                  <a:lnTo>
                    <a:pt x="19030" y="4663"/>
                  </a:lnTo>
                  <a:lnTo>
                    <a:pt x="19144" y="4720"/>
                  </a:lnTo>
                  <a:lnTo>
                    <a:pt x="19239" y="4795"/>
                  </a:lnTo>
                  <a:lnTo>
                    <a:pt x="18310" y="5118"/>
                  </a:lnTo>
                  <a:lnTo>
                    <a:pt x="17400" y="5459"/>
                  </a:lnTo>
                  <a:lnTo>
                    <a:pt x="16490" y="5819"/>
                  </a:lnTo>
                  <a:lnTo>
                    <a:pt x="15618" y="6236"/>
                  </a:lnTo>
                  <a:lnTo>
                    <a:pt x="15429" y="6027"/>
                  </a:lnTo>
                  <a:lnTo>
                    <a:pt x="15220" y="5800"/>
                  </a:lnTo>
                  <a:lnTo>
                    <a:pt x="15637" y="5610"/>
                  </a:lnTo>
                  <a:lnTo>
                    <a:pt x="16206" y="5364"/>
                  </a:lnTo>
                  <a:lnTo>
                    <a:pt x="16850" y="5099"/>
                  </a:lnTo>
                  <a:lnTo>
                    <a:pt x="17192" y="4966"/>
                  </a:lnTo>
                  <a:lnTo>
                    <a:pt x="17533" y="4852"/>
                  </a:lnTo>
                  <a:lnTo>
                    <a:pt x="17609" y="4852"/>
                  </a:lnTo>
                  <a:lnTo>
                    <a:pt x="17646" y="4814"/>
                  </a:lnTo>
                  <a:lnTo>
                    <a:pt x="17950" y="4738"/>
                  </a:lnTo>
                  <a:lnTo>
                    <a:pt x="18215" y="4682"/>
                  </a:lnTo>
                  <a:lnTo>
                    <a:pt x="18480" y="4625"/>
                  </a:lnTo>
                  <a:close/>
                  <a:moveTo>
                    <a:pt x="10368" y="3923"/>
                  </a:moveTo>
                  <a:lnTo>
                    <a:pt x="10539" y="3980"/>
                  </a:lnTo>
                  <a:lnTo>
                    <a:pt x="10691" y="4056"/>
                  </a:lnTo>
                  <a:lnTo>
                    <a:pt x="10804" y="4132"/>
                  </a:lnTo>
                  <a:lnTo>
                    <a:pt x="10880" y="4208"/>
                  </a:lnTo>
                  <a:lnTo>
                    <a:pt x="10918" y="4284"/>
                  </a:lnTo>
                  <a:lnTo>
                    <a:pt x="10918" y="4340"/>
                  </a:lnTo>
                  <a:lnTo>
                    <a:pt x="10899" y="4397"/>
                  </a:lnTo>
                  <a:lnTo>
                    <a:pt x="10842" y="4454"/>
                  </a:lnTo>
                  <a:lnTo>
                    <a:pt x="10766" y="4511"/>
                  </a:lnTo>
                  <a:lnTo>
                    <a:pt x="10577" y="4606"/>
                  </a:lnTo>
                  <a:lnTo>
                    <a:pt x="10349" y="4682"/>
                  </a:lnTo>
                  <a:lnTo>
                    <a:pt x="9932" y="4795"/>
                  </a:lnTo>
                  <a:lnTo>
                    <a:pt x="9080" y="5004"/>
                  </a:lnTo>
                  <a:lnTo>
                    <a:pt x="8227" y="5174"/>
                  </a:lnTo>
                  <a:lnTo>
                    <a:pt x="6502" y="5497"/>
                  </a:lnTo>
                  <a:lnTo>
                    <a:pt x="6142" y="5591"/>
                  </a:lnTo>
                  <a:lnTo>
                    <a:pt x="5820" y="5686"/>
                  </a:lnTo>
                  <a:lnTo>
                    <a:pt x="5497" y="5819"/>
                  </a:lnTo>
                  <a:lnTo>
                    <a:pt x="5175" y="5970"/>
                  </a:lnTo>
                  <a:lnTo>
                    <a:pt x="4872" y="6160"/>
                  </a:lnTo>
                  <a:lnTo>
                    <a:pt x="4644" y="6293"/>
                  </a:lnTo>
                  <a:lnTo>
                    <a:pt x="4550" y="6331"/>
                  </a:lnTo>
                  <a:lnTo>
                    <a:pt x="4436" y="6350"/>
                  </a:lnTo>
                  <a:lnTo>
                    <a:pt x="4417" y="6331"/>
                  </a:lnTo>
                  <a:lnTo>
                    <a:pt x="4360" y="6331"/>
                  </a:lnTo>
                  <a:lnTo>
                    <a:pt x="4303" y="6293"/>
                  </a:lnTo>
                  <a:lnTo>
                    <a:pt x="4284" y="6255"/>
                  </a:lnTo>
                  <a:lnTo>
                    <a:pt x="4246" y="6198"/>
                  </a:lnTo>
                  <a:lnTo>
                    <a:pt x="4190" y="6065"/>
                  </a:lnTo>
                  <a:lnTo>
                    <a:pt x="4133" y="5933"/>
                  </a:lnTo>
                  <a:lnTo>
                    <a:pt x="3962" y="5686"/>
                  </a:lnTo>
                  <a:lnTo>
                    <a:pt x="3943" y="5648"/>
                  </a:lnTo>
                  <a:lnTo>
                    <a:pt x="3905" y="5629"/>
                  </a:lnTo>
                  <a:lnTo>
                    <a:pt x="3829" y="5610"/>
                  </a:lnTo>
                  <a:lnTo>
                    <a:pt x="3810" y="5610"/>
                  </a:lnTo>
                  <a:lnTo>
                    <a:pt x="4133" y="5421"/>
                  </a:lnTo>
                  <a:lnTo>
                    <a:pt x="4474" y="5231"/>
                  </a:lnTo>
                  <a:lnTo>
                    <a:pt x="4474" y="5307"/>
                  </a:lnTo>
                  <a:lnTo>
                    <a:pt x="4493" y="5364"/>
                  </a:lnTo>
                  <a:lnTo>
                    <a:pt x="4550" y="5421"/>
                  </a:lnTo>
                  <a:lnTo>
                    <a:pt x="4625" y="5440"/>
                  </a:lnTo>
                  <a:lnTo>
                    <a:pt x="4663" y="5421"/>
                  </a:lnTo>
                  <a:lnTo>
                    <a:pt x="5592" y="5212"/>
                  </a:lnTo>
                  <a:lnTo>
                    <a:pt x="6502" y="4985"/>
                  </a:lnTo>
                  <a:lnTo>
                    <a:pt x="7412" y="4738"/>
                  </a:lnTo>
                  <a:lnTo>
                    <a:pt x="8321" y="4473"/>
                  </a:lnTo>
                  <a:lnTo>
                    <a:pt x="8719" y="4322"/>
                  </a:lnTo>
                  <a:lnTo>
                    <a:pt x="9212" y="4132"/>
                  </a:lnTo>
                  <a:lnTo>
                    <a:pt x="9459" y="4056"/>
                  </a:lnTo>
                  <a:lnTo>
                    <a:pt x="9705" y="3980"/>
                  </a:lnTo>
                  <a:lnTo>
                    <a:pt x="9951" y="3923"/>
                  </a:lnTo>
                  <a:close/>
                  <a:moveTo>
                    <a:pt x="19921" y="6141"/>
                  </a:moveTo>
                  <a:lnTo>
                    <a:pt x="19921" y="6842"/>
                  </a:lnTo>
                  <a:lnTo>
                    <a:pt x="19352" y="6842"/>
                  </a:lnTo>
                  <a:lnTo>
                    <a:pt x="18954" y="6899"/>
                  </a:lnTo>
                  <a:lnTo>
                    <a:pt x="18556" y="6956"/>
                  </a:lnTo>
                  <a:lnTo>
                    <a:pt x="18158" y="7032"/>
                  </a:lnTo>
                  <a:lnTo>
                    <a:pt x="17362" y="7184"/>
                  </a:lnTo>
                  <a:lnTo>
                    <a:pt x="16964" y="7240"/>
                  </a:lnTo>
                  <a:lnTo>
                    <a:pt x="16566" y="7297"/>
                  </a:lnTo>
                  <a:lnTo>
                    <a:pt x="16509" y="7297"/>
                  </a:lnTo>
                  <a:lnTo>
                    <a:pt x="16471" y="7316"/>
                  </a:lnTo>
                  <a:lnTo>
                    <a:pt x="16433" y="7392"/>
                  </a:lnTo>
                  <a:lnTo>
                    <a:pt x="16130" y="6937"/>
                  </a:lnTo>
                  <a:lnTo>
                    <a:pt x="15827" y="6501"/>
                  </a:lnTo>
                  <a:lnTo>
                    <a:pt x="16035" y="6406"/>
                  </a:lnTo>
                  <a:lnTo>
                    <a:pt x="16111" y="6406"/>
                  </a:lnTo>
                  <a:lnTo>
                    <a:pt x="16452" y="6331"/>
                  </a:lnTo>
                  <a:lnTo>
                    <a:pt x="16813" y="6274"/>
                  </a:lnTo>
                  <a:lnTo>
                    <a:pt x="17154" y="6217"/>
                  </a:lnTo>
                  <a:lnTo>
                    <a:pt x="17514" y="6198"/>
                  </a:lnTo>
                  <a:lnTo>
                    <a:pt x="18253" y="6160"/>
                  </a:lnTo>
                  <a:lnTo>
                    <a:pt x="18973" y="6141"/>
                  </a:lnTo>
                  <a:close/>
                  <a:moveTo>
                    <a:pt x="11259" y="5099"/>
                  </a:moveTo>
                  <a:lnTo>
                    <a:pt x="11430" y="5231"/>
                  </a:lnTo>
                  <a:lnTo>
                    <a:pt x="11619" y="5345"/>
                  </a:lnTo>
                  <a:lnTo>
                    <a:pt x="11828" y="5440"/>
                  </a:lnTo>
                  <a:lnTo>
                    <a:pt x="12055" y="5516"/>
                  </a:lnTo>
                  <a:lnTo>
                    <a:pt x="12510" y="5648"/>
                  </a:lnTo>
                  <a:lnTo>
                    <a:pt x="12719" y="5724"/>
                  </a:lnTo>
                  <a:lnTo>
                    <a:pt x="12908" y="5800"/>
                  </a:lnTo>
                  <a:lnTo>
                    <a:pt x="13211" y="5952"/>
                  </a:lnTo>
                  <a:lnTo>
                    <a:pt x="13496" y="6103"/>
                  </a:lnTo>
                  <a:lnTo>
                    <a:pt x="13780" y="6274"/>
                  </a:lnTo>
                  <a:lnTo>
                    <a:pt x="14045" y="6463"/>
                  </a:lnTo>
                  <a:lnTo>
                    <a:pt x="14311" y="6672"/>
                  </a:lnTo>
                  <a:lnTo>
                    <a:pt x="14557" y="6880"/>
                  </a:lnTo>
                  <a:lnTo>
                    <a:pt x="14785" y="7127"/>
                  </a:lnTo>
                  <a:lnTo>
                    <a:pt x="15012" y="7354"/>
                  </a:lnTo>
                  <a:lnTo>
                    <a:pt x="14709" y="7411"/>
                  </a:lnTo>
                  <a:lnTo>
                    <a:pt x="14405" y="7468"/>
                  </a:lnTo>
                  <a:lnTo>
                    <a:pt x="14121" y="7563"/>
                  </a:lnTo>
                  <a:lnTo>
                    <a:pt x="13837" y="7657"/>
                  </a:lnTo>
                  <a:lnTo>
                    <a:pt x="13799" y="7695"/>
                  </a:lnTo>
                  <a:lnTo>
                    <a:pt x="13761" y="7714"/>
                  </a:lnTo>
                  <a:lnTo>
                    <a:pt x="13534" y="7506"/>
                  </a:lnTo>
                  <a:lnTo>
                    <a:pt x="13249" y="7316"/>
                  </a:lnTo>
                  <a:lnTo>
                    <a:pt x="12965" y="7146"/>
                  </a:lnTo>
                  <a:lnTo>
                    <a:pt x="12662" y="6994"/>
                  </a:lnTo>
                  <a:lnTo>
                    <a:pt x="12358" y="6861"/>
                  </a:lnTo>
                  <a:lnTo>
                    <a:pt x="12036" y="6748"/>
                  </a:lnTo>
                  <a:lnTo>
                    <a:pt x="11430" y="6539"/>
                  </a:lnTo>
                  <a:lnTo>
                    <a:pt x="11127" y="6463"/>
                  </a:lnTo>
                  <a:lnTo>
                    <a:pt x="10823" y="6368"/>
                  </a:lnTo>
                  <a:lnTo>
                    <a:pt x="10501" y="6312"/>
                  </a:lnTo>
                  <a:lnTo>
                    <a:pt x="10198" y="6255"/>
                  </a:lnTo>
                  <a:lnTo>
                    <a:pt x="9876" y="6217"/>
                  </a:lnTo>
                  <a:lnTo>
                    <a:pt x="9553" y="6179"/>
                  </a:lnTo>
                  <a:lnTo>
                    <a:pt x="9250" y="6179"/>
                  </a:lnTo>
                  <a:lnTo>
                    <a:pt x="8928" y="6160"/>
                  </a:lnTo>
                  <a:lnTo>
                    <a:pt x="8833" y="6160"/>
                  </a:lnTo>
                  <a:lnTo>
                    <a:pt x="9023" y="6122"/>
                  </a:lnTo>
                  <a:lnTo>
                    <a:pt x="9686" y="6027"/>
                  </a:lnTo>
                  <a:lnTo>
                    <a:pt x="10027" y="5970"/>
                  </a:lnTo>
                  <a:lnTo>
                    <a:pt x="10330" y="5895"/>
                  </a:lnTo>
                  <a:lnTo>
                    <a:pt x="10482" y="5838"/>
                  </a:lnTo>
                  <a:lnTo>
                    <a:pt x="10634" y="5781"/>
                  </a:lnTo>
                  <a:lnTo>
                    <a:pt x="10766" y="5705"/>
                  </a:lnTo>
                  <a:lnTo>
                    <a:pt x="10880" y="5610"/>
                  </a:lnTo>
                  <a:lnTo>
                    <a:pt x="10994" y="5516"/>
                  </a:lnTo>
                  <a:lnTo>
                    <a:pt x="11108" y="5402"/>
                  </a:lnTo>
                  <a:lnTo>
                    <a:pt x="11183" y="5250"/>
                  </a:lnTo>
                  <a:lnTo>
                    <a:pt x="11259" y="5099"/>
                  </a:lnTo>
                  <a:close/>
                  <a:moveTo>
                    <a:pt x="5289" y="3905"/>
                  </a:moveTo>
                  <a:lnTo>
                    <a:pt x="5346" y="3942"/>
                  </a:lnTo>
                  <a:lnTo>
                    <a:pt x="5403" y="3961"/>
                  </a:lnTo>
                  <a:lnTo>
                    <a:pt x="5440" y="4018"/>
                  </a:lnTo>
                  <a:lnTo>
                    <a:pt x="5516" y="4132"/>
                  </a:lnTo>
                  <a:lnTo>
                    <a:pt x="5554" y="4284"/>
                  </a:lnTo>
                  <a:lnTo>
                    <a:pt x="5592" y="4454"/>
                  </a:lnTo>
                  <a:lnTo>
                    <a:pt x="5611" y="4606"/>
                  </a:lnTo>
                  <a:lnTo>
                    <a:pt x="5630" y="4871"/>
                  </a:lnTo>
                  <a:lnTo>
                    <a:pt x="4815" y="5061"/>
                  </a:lnTo>
                  <a:lnTo>
                    <a:pt x="4967" y="4985"/>
                  </a:lnTo>
                  <a:lnTo>
                    <a:pt x="5024" y="4947"/>
                  </a:lnTo>
                  <a:lnTo>
                    <a:pt x="5042" y="4890"/>
                  </a:lnTo>
                  <a:lnTo>
                    <a:pt x="5061" y="4852"/>
                  </a:lnTo>
                  <a:lnTo>
                    <a:pt x="5042" y="4795"/>
                  </a:lnTo>
                  <a:lnTo>
                    <a:pt x="5024" y="4757"/>
                  </a:lnTo>
                  <a:lnTo>
                    <a:pt x="4986" y="4720"/>
                  </a:lnTo>
                  <a:lnTo>
                    <a:pt x="4929" y="4682"/>
                  </a:lnTo>
                  <a:lnTo>
                    <a:pt x="4872" y="4682"/>
                  </a:lnTo>
                  <a:lnTo>
                    <a:pt x="4796" y="4701"/>
                  </a:lnTo>
                  <a:lnTo>
                    <a:pt x="4474" y="4852"/>
                  </a:lnTo>
                  <a:lnTo>
                    <a:pt x="4171" y="5023"/>
                  </a:lnTo>
                  <a:lnTo>
                    <a:pt x="3848" y="5193"/>
                  </a:lnTo>
                  <a:lnTo>
                    <a:pt x="3545" y="5383"/>
                  </a:lnTo>
                  <a:lnTo>
                    <a:pt x="3261" y="5591"/>
                  </a:lnTo>
                  <a:lnTo>
                    <a:pt x="2977" y="5800"/>
                  </a:lnTo>
                  <a:lnTo>
                    <a:pt x="2692" y="6027"/>
                  </a:lnTo>
                  <a:lnTo>
                    <a:pt x="2427" y="6255"/>
                  </a:lnTo>
                  <a:lnTo>
                    <a:pt x="2180" y="6482"/>
                  </a:lnTo>
                  <a:lnTo>
                    <a:pt x="1953" y="6729"/>
                  </a:lnTo>
                  <a:lnTo>
                    <a:pt x="1745" y="6975"/>
                  </a:lnTo>
                  <a:lnTo>
                    <a:pt x="1536" y="7240"/>
                  </a:lnTo>
                  <a:lnTo>
                    <a:pt x="1441" y="7373"/>
                  </a:lnTo>
                  <a:lnTo>
                    <a:pt x="1347" y="7525"/>
                  </a:lnTo>
                  <a:lnTo>
                    <a:pt x="1271" y="7600"/>
                  </a:lnTo>
                  <a:lnTo>
                    <a:pt x="1214" y="7657"/>
                  </a:lnTo>
                  <a:lnTo>
                    <a:pt x="1138" y="7714"/>
                  </a:lnTo>
                  <a:lnTo>
                    <a:pt x="1062" y="7733"/>
                  </a:lnTo>
                  <a:lnTo>
                    <a:pt x="1005" y="7714"/>
                  </a:lnTo>
                  <a:lnTo>
                    <a:pt x="361" y="7563"/>
                  </a:lnTo>
                  <a:lnTo>
                    <a:pt x="437" y="7373"/>
                  </a:lnTo>
                  <a:lnTo>
                    <a:pt x="532" y="7184"/>
                  </a:lnTo>
                  <a:lnTo>
                    <a:pt x="626" y="7013"/>
                  </a:lnTo>
                  <a:lnTo>
                    <a:pt x="759" y="6842"/>
                  </a:lnTo>
                  <a:lnTo>
                    <a:pt x="911" y="6672"/>
                  </a:lnTo>
                  <a:lnTo>
                    <a:pt x="1062" y="6520"/>
                  </a:lnTo>
                  <a:lnTo>
                    <a:pt x="1384" y="6236"/>
                  </a:lnTo>
                  <a:lnTo>
                    <a:pt x="1745" y="5970"/>
                  </a:lnTo>
                  <a:lnTo>
                    <a:pt x="2124" y="5705"/>
                  </a:lnTo>
                  <a:lnTo>
                    <a:pt x="2806" y="5250"/>
                  </a:lnTo>
                  <a:lnTo>
                    <a:pt x="3412" y="4833"/>
                  </a:lnTo>
                  <a:lnTo>
                    <a:pt x="4057" y="4435"/>
                  </a:lnTo>
                  <a:lnTo>
                    <a:pt x="4284" y="4284"/>
                  </a:lnTo>
                  <a:lnTo>
                    <a:pt x="4531" y="4170"/>
                  </a:lnTo>
                  <a:lnTo>
                    <a:pt x="4777" y="4056"/>
                  </a:lnTo>
                  <a:lnTo>
                    <a:pt x="5024" y="3942"/>
                  </a:lnTo>
                  <a:lnTo>
                    <a:pt x="5118" y="3905"/>
                  </a:lnTo>
                  <a:close/>
                  <a:moveTo>
                    <a:pt x="7033" y="6937"/>
                  </a:moveTo>
                  <a:lnTo>
                    <a:pt x="7829" y="7070"/>
                  </a:lnTo>
                  <a:lnTo>
                    <a:pt x="8606" y="7240"/>
                  </a:lnTo>
                  <a:lnTo>
                    <a:pt x="9383" y="7430"/>
                  </a:lnTo>
                  <a:lnTo>
                    <a:pt x="10141" y="7657"/>
                  </a:lnTo>
                  <a:lnTo>
                    <a:pt x="9932" y="7733"/>
                  </a:lnTo>
                  <a:lnTo>
                    <a:pt x="9743" y="7809"/>
                  </a:lnTo>
                  <a:lnTo>
                    <a:pt x="9610" y="7847"/>
                  </a:lnTo>
                  <a:lnTo>
                    <a:pt x="9553" y="7809"/>
                  </a:lnTo>
                  <a:lnTo>
                    <a:pt x="9440" y="7809"/>
                  </a:lnTo>
                  <a:lnTo>
                    <a:pt x="9402" y="7828"/>
                  </a:lnTo>
                  <a:lnTo>
                    <a:pt x="9345" y="7771"/>
                  </a:lnTo>
                  <a:lnTo>
                    <a:pt x="9307" y="7733"/>
                  </a:lnTo>
                  <a:lnTo>
                    <a:pt x="9250" y="7733"/>
                  </a:lnTo>
                  <a:lnTo>
                    <a:pt x="9174" y="7752"/>
                  </a:lnTo>
                  <a:lnTo>
                    <a:pt x="9136" y="7714"/>
                  </a:lnTo>
                  <a:lnTo>
                    <a:pt x="9080" y="7714"/>
                  </a:lnTo>
                  <a:lnTo>
                    <a:pt x="8795" y="7676"/>
                  </a:lnTo>
                  <a:lnTo>
                    <a:pt x="8549" y="7676"/>
                  </a:lnTo>
                  <a:lnTo>
                    <a:pt x="8302" y="7695"/>
                  </a:lnTo>
                  <a:lnTo>
                    <a:pt x="8246" y="7657"/>
                  </a:lnTo>
                  <a:lnTo>
                    <a:pt x="8170" y="7657"/>
                  </a:lnTo>
                  <a:lnTo>
                    <a:pt x="7393" y="7790"/>
                  </a:lnTo>
                  <a:lnTo>
                    <a:pt x="6635" y="7942"/>
                  </a:lnTo>
                  <a:lnTo>
                    <a:pt x="6616" y="7923"/>
                  </a:lnTo>
                  <a:lnTo>
                    <a:pt x="6521" y="7885"/>
                  </a:lnTo>
                  <a:lnTo>
                    <a:pt x="5933" y="7885"/>
                  </a:lnTo>
                  <a:lnTo>
                    <a:pt x="6976" y="6994"/>
                  </a:lnTo>
                  <a:lnTo>
                    <a:pt x="7033" y="6937"/>
                  </a:lnTo>
                  <a:close/>
                  <a:moveTo>
                    <a:pt x="19921" y="7165"/>
                  </a:moveTo>
                  <a:lnTo>
                    <a:pt x="19883" y="7354"/>
                  </a:lnTo>
                  <a:lnTo>
                    <a:pt x="19845" y="7430"/>
                  </a:lnTo>
                  <a:lnTo>
                    <a:pt x="19807" y="7506"/>
                  </a:lnTo>
                  <a:lnTo>
                    <a:pt x="19750" y="7544"/>
                  </a:lnTo>
                  <a:lnTo>
                    <a:pt x="19675" y="7582"/>
                  </a:lnTo>
                  <a:lnTo>
                    <a:pt x="19580" y="7619"/>
                  </a:lnTo>
                  <a:lnTo>
                    <a:pt x="19447" y="7638"/>
                  </a:lnTo>
                  <a:lnTo>
                    <a:pt x="19087" y="7695"/>
                  </a:lnTo>
                  <a:lnTo>
                    <a:pt x="18708" y="7771"/>
                  </a:lnTo>
                  <a:lnTo>
                    <a:pt x="16869" y="8150"/>
                  </a:lnTo>
                  <a:lnTo>
                    <a:pt x="16566" y="7619"/>
                  </a:lnTo>
                  <a:lnTo>
                    <a:pt x="16964" y="7582"/>
                  </a:lnTo>
                  <a:lnTo>
                    <a:pt x="17362" y="7506"/>
                  </a:lnTo>
                  <a:lnTo>
                    <a:pt x="18158" y="7354"/>
                  </a:lnTo>
                  <a:lnTo>
                    <a:pt x="18556" y="7278"/>
                  </a:lnTo>
                  <a:lnTo>
                    <a:pt x="18973" y="7221"/>
                  </a:lnTo>
                  <a:lnTo>
                    <a:pt x="19371" y="7184"/>
                  </a:lnTo>
                  <a:lnTo>
                    <a:pt x="19769" y="7165"/>
                  </a:lnTo>
                  <a:close/>
                  <a:moveTo>
                    <a:pt x="6578" y="6918"/>
                  </a:moveTo>
                  <a:lnTo>
                    <a:pt x="5649" y="7695"/>
                  </a:lnTo>
                  <a:lnTo>
                    <a:pt x="5611" y="7733"/>
                  </a:lnTo>
                  <a:lnTo>
                    <a:pt x="5592" y="7771"/>
                  </a:lnTo>
                  <a:lnTo>
                    <a:pt x="5592" y="7847"/>
                  </a:lnTo>
                  <a:lnTo>
                    <a:pt x="4398" y="8169"/>
                  </a:lnTo>
                  <a:lnTo>
                    <a:pt x="4493" y="8055"/>
                  </a:lnTo>
                  <a:lnTo>
                    <a:pt x="4607" y="7942"/>
                  </a:lnTo>
                  <a:lnTo>
                    <a:pt x="4834" y="7733"/>
                  </a:lnTo>
                  <a:lnTo>
                    <a:pt x="5099" y="7563"/>
                  </a:lnTo>
                  <a:lnTo>
                    <a:pt x="5384" y="7392"/>
                  </a:lnTo>
                  <a:lnTo>
                    <a:pt x="5687" y="7259"/>
                  </a:lnTo>
                  <a:lnTo>
                    <a:pt x="5990" y="7127"/>
                  </a:lnTo>
                  <a:lnTo>
                    <a:pt x="6578" y="6918"/>
                  </a:lnTo>
                  <a:close/>
                  <a:moveTo>
                    <a:pt x="3678" y="5705"/>
                  </a:moveTo>
                  <a:lnTo>
                    <a:pt x="3659" y="5781"/>
                  </a:lnTo>
                  <a:lnTo>
                    <a:pt x="3678" y="5857"/>
                  </a:lnTo>
                  <a:lnTo>
                    <a:pt x="3735" y="5952"/>
                  </a:lnTo>
                  <a:lnTo>
                    <a:pt x="3792" y="6084"/>
                  </a:lnTo>
                  <a:lnTo>
                    <a:pt x="3905" y="6350"/>
                  </a:lnTo>
                  <a:lnTo>
                    <a:pt x="3735" y="6425"/>
                  </a:lnTo>
                  <a:lnTo>
                    <a:pt x="3583" y="6520"/>
                  </a:lnTo>
                  <a:lnTo>
                    <a:pt x="3450" y="6634"/>
                  </a:lnTo>
                  <a:lnTo>
                    <a:pt x="3318" y="6748"/>
                  </a:lnTo>
                  <a:lnTo>
                    <a:pt x="3052" y="7032"/>
                  </a:lnTo>
                  <a:lnTo>
                    <a:pt x="2825" y="7278"/>
                  </a:lnTo>
                  <a:lnTo>
                    <a:pt x="2560" y="7563"/>
                  </a:lnTo>
                  <a:lnTo>
                    <a:pt x="2332" y="7866"/>
                  </a:lnTo>
                  <a:lnTo>
                    <a:pt x="1858" y="8472"/>
                  </a:lnTo>
                  <a:lnTo>
                    <a:pt x="1839" y="8321"/>
                  </a:lnTo>
                  <a:lnTo>
                    <a:pt x="1782" y="8169"/>
                  </a:lnTo>
                  <a:lnTo>
                    <a:pt x="1707" y="7999"/>
                  </a:lnTo>
                  <a:lnTo>
                    <a:pt x="1631" y="7866"/>
                  </a:lnTo>
                  <a:lnTo>
                    <a:pt x="1593" y="7809"/>
                  </a:lnTo>
                  <a:lnTo>
                    <a:pt x="1536" y="7790"/>
                  </a:lnTo>
                  <a:lnTo>
                    <a:pt x="1764" y="7487"/>
                  </a:lnTo>
                  <a:lnTo>
                    <a:pt x="2010" y="7202"/>
                  </a:lnTo>
                  <a:lnTo>
                    <a:pt x="2256" y="6918"/>
                  </a:lnTo>
                  <a:lnTo>
                    <a:pt x="2522" y="6653"/>
                  </a:lnTo>
                  <a:lnTo>
                    <a:pt x="2787" y="6406"/>
                  </a:lnTo>
                  <a:lnTo>
                    <a:pt x="3071" y="6160"/>
                  </a:lnTo>
                  <a:lnTo>
                    <a:pt x="3375" y="5933"/>
                  </a:lnTo>
                  <a:lnTo>
                    <a:pt x="3678" y="5705"/>
                  </a:lnTo>
                  <a:close/>
                  <a:moveTo>
                    <a:pt x="15088" y="7695"/>
                  </a:moveTo>
                  <a:lnTo>
                    <a:pt x="15069" y="7885"/>
                  </a:lnTo>
                  <a:lnTo>
                    <a:pt x="15031" y="8074"/>
                  </a:lnTo>
                  <a:lnTo>
                    <a:pt x="14993" y="8264"/>
                  </a:lnTo>
                  <a:lnTo>
                    <a:pt x="14936" y="8434"/>
                  </a:lnTo>
                  <a:lnTo>
                    <a:pt x="14159" y="8586"/>
                  </a:lnTo>
                  <a:lnTo>
                    <a:pt x="14159" y="8586"/>
                  </a:lnTo>
                  <a:lnTo>
                    <a:pt x="14197" y="8548"/>
                  </a:lnTo>
                  <a:lnTo>
                    <a:pt x="14216" y="8491"/>
                  </a:lnTo>
                  <a:lnTo>
                    <a:pt x="14235" y="8453"/>
                  </a:lnTo>
                  <a:lnTo>
                    <a:pt x="14235" y="8397"/>
                  </a:lnTo>
                  <a:lnTo>
                    <a:pt x="14121" y="8169"/>
                  </a:lnTo>
                  <a:lnTo>
                    <a:pt x="13970" y="7961"/>
                  </a:lnTo>
                  <a:lnTo>
                    <a:pt x="13988" y="7961"/>
                  </a:lnTo>
                  <a:lnTo>
                    <a:pt x="14273" y="7847"/>
                  </a:lnTo>
                  <a:lnTo>
                    <a:pt x="14538" y="7771"/>
                  </a:lnTo>
                  <a:lnTo>
                    <a:pt x="14803" y="7714"/>
                  </a:lnTo>
                  <a:lnTo>
                    <a:pt x="15088" y="7695"/>
                  </a:lnTo>
                  <a:close/>
                  <a:moveTo>
                    <a:pt x="7506" y="8112"/>
                  </a:moveTo>
                  <a:lnTo>
                    <a:pt x="7431" y="8169"/>
                  </a:lnTo>
                  <a:lnTo>
                    <a:pt x="7108" y="8415"/>
                  </a:lnTo>
                  <a:lnTo>
                    <a:pt x="6786" y="8624"/>
                  </a:lnTo>
                  <a:lnTo>
                    <a:pt x="6786" y="8453"/>
                  </a:lnTo>
                  <a:lnTo>
                    <a:pt x="6786" y="8264"/>
                  </a:lnTo>
                  <a:lnTo>
                    <a:pt x="7506" y="8112"/>
                  </a:lnTo>
                  <a:close/>
                  <a:moveTo>
                    <a:pt x="8833" y="6501"/>
                  </a:moveTo>
                  <a:lnTo>
                    <a:pt x="9402" y="6520"/>
                  </a:lnTo>
                  <a:lnTo>
                    <a:pt x="9970" y="6577"/>
                  </a:lnTo>
                  <a:lnTo>
                    <a:pt x="10520" y="6672"/>
                  </a:lnTo>
                  <a:lnTo>
                    <a:pt x="11089" y="6785"/>
                  </a:lnTo>
                  <a:lnTo>
                    <a:pt x="11373" y="6880"/>
                  </a:lnTo>
                  <a:lnTo>
                    <a:pt x="11790" y="7032"/>
                  </a:lnTo>
                  <a:lnTo>
                    <a:pt x="12302" y="7240"/>
                  </a:lnTo>
                  <a:lnTo>
                    <a:pt x="12813" y="7487"/>
                  </a:lnTo>
                  <a:lnTo>
                    <a:pt x="13060" y="7619"/>
                  </a:lnTo>
                  <a:lnTo>
                    <a:pt x="13287" y="7752"/>
                  </a:lnTo>
                  <a:lnTo>
                    <a:pt x="13458" y="7904"/>
                  </a:lnTo>
                  <a:lnTo>
                    <a:pt x="13609" y="8036"/>
                  </a:lnTo>
                  <a:lnTo>
                    <a:pt x="13666" y="8112"/>
                  </a:lnTo>
                  <a:lnTo>
                    <a:pt x="13704" y="8188"/>
                  </a:lnTo>
                  <a:lnTo>
                    <a:pt x="13723" y="8264"/>
                  </a:lnTo>
                  <a:lnTo>
                    <a:pt x="13742" y="8340"/>
                  </a:lnTo>
                  <a:lnTo>
                    <a:pt x="13723" y="8397"/>
                  </a:lnTo>
                  <a:lnTo>
                    <a:pt x="13704" y="8472"/>
                  </a:lnTo>
                  <a:lnTo>
                    <a:pt x="13647" y="8548"/>
                  </a:lnTo>
                  <a:lnTo>
                    <a:pt x="13590" y="8605"/>
                  </a:lnTo>
                  <a:lnTo>
                    <a:pt x="13553" y="8624"/>
                  </a:lnTo>
                  <a:lnTo>
                    <a:pt x="13496" y="8643"/>
                  </a:lnTo>
                  <a:lnTo>
                    <a:pt x="13477" y="8643"/>
                  </a:lnTo>
                  <a:lnTo>
                    <a:pt x="13458" y="8586"/>
                  </a:lnTo>
                  <a:lnTo>
                    <a:pt x="13439" y="8529"/>
                  </a:lnTo>
                  <a:lnTo>
                    <a:pt x="13401" y="8510"/>
                  </a:lnTo>
                  <a:lnTo>
                    <a:pt x="13344" y="8491"/>
                  </a:lnTo>
                  <a:lnTo>
                    <a:pt x="13287" y="8510"/>
                  </a:lnTo>
                  <a:lnTo>
                    <a:pt x="13173" y="8548"/>
                  </a:lnTo>
                  <a:lnTo>
                    <a:pt x="12832" y="8415"/>
                  </a:lnTo>
                  <a:lnTo>
                    <a:pt x="12510" y="8245"/>
                  </a:lnTo>
                  <a:lnTo>
                    <a:pt x="12055" y="7999"/>
                  </a:lnTo>
                  <a:lnTo>
                    <a:pt x="11354" y="7714"/>
                  </a:lnTo>
                  <a:lnTo>
                    <a:pt x="10634" y="7449"/>
                  </a:lnTo>
                  <a:lnTo>
                    <a:pt x="10198" y="7316"/>
                  </a:lnTo>
                  <a:lnTo>
                    <a:pt x="9743" y="7184"/>
                  </a:lnTo>
                  <a:lnTo>
                    <a:pt x="9307" y="7051"/>
                  </a:lnTo>
                  <a:lnTo>
                    <a:pt x="8852" y="6937"/>
                  </a:lnTo>
                  <a:lnTo>
                    <a:pt x="7942" y="6748"/>
                  </a:lnTo>
                  <a:lnTo>
                    <a:pt x="7033" y="6615"/>
                  </a:lnTo>
                  <a:lnTo>
                    <a:pt x="7203" y="6558"/>
                  </a:lnTo>
                  <a:lnTo>
                    <a:pt x="7260" y="6615"/>
                  </a:lnTo>
                  <a:lnTo>
                    <a:pt x="7336" y="6634"/>
                  </a:lnTo>
                  <a:lnTo>
                    <a:pt x="7374" y="6615"/>
                  </a:lnTo>
                  <a:lnTo>
                    <a:pt x="7734" y="6577"/>
                  </a:lnTo>
                  <a:lnTo>
                    <a:pt x="8113" y="6539"/>
                  </a:lnTo>
                  <a:lnTo>
                    <a:pt x="8473" y="6501"/>
                  </a:lnTo>
                  <a:close/>
                  <a:moveTo>
                    <a:pt x="13363" y="4852"/>
                  </a:moveTo>
                  <a:lnTo>
                    <a:pt x="13515" y="4909"/>
                  </a:lnTo>
                  <a:lnTo>
                    <a:pt x="13837" y="5118"/>
                  </a:lnTo>
                  <a:lnTo>
                    <a:pt x="14159" y="5345"/>
                  </a:lnTo>
                  <a:lnTo>
                    <a:pt x="14481" y="5591"/>
                  </a:lnTo>
                  <a:lnTo>
                    <a:pt x="14785" y="5838"/>
                  </a:lnTo>
                  <a:lnTo>
                    <a:pt x="14822" y="5876"/>
                  </a:lnTo>
                  <a:lnTo>
                    <a:pt x="14860" y="5895"/>
                  </a:lnTo>
                  <a:lnTo>
                    <a:pt x="15050" y="6065"/>
                  </a:lnTo>
                  <a:lnTo>
                    <a:pt x="15220" y="6217"/>
                  </a:lnTo>
                  <a:lnTo>
                    <a:pt x="15372" y="6387"/>
                  </a:lnTo>
                  <a:lnTo>
                    <a:pt x="15353" y="6463"/>
                  </a:lnTo>
                  <a:lnTo>
                    <a:pt x="15391" y="6539"/>
                  </a:lnTo>
                  <a:lnTo>
                    <a:pt x="15448" y="6596"/>
                  </a:lnTo>
                  <a:lnTo>
                    <a:pt x="15486" y="6615"/>
                  </a:lnTo>
                  <a:lnTo>
                    <a:pt x="15562" y="6615"/>
                  </a:lnTo>
                  <a:lnTo>
                    <a:pt x="15732" y="6842"/>
                  </a:lnTo>
                  <a:lnTo>
                    <a:pt x="15903" y="7089"/>
                  </a:lnTo>
                  <a:lnTo>
                    <a:pt x="16206" y="7582"/>
                  </a:lnTo>
                  <a:lnTo>
                    <a:pt x="16490" y="8112"/>
                  </a:lnTo>
                  <a:lnTo>
                    <a:pt x="16756" y="8624"/>
                  </a:lnTo>
                  <a:lnTo>
                    <a:pt x="16509" y="8643"/>
                  </a:lnTo>
                  <a:lnTo>
                    <a:pt x="16377" y="8624"/>
                  </a:lnTo>
                  <a:lnTo>
                    <a:pt x="16244" y="8586"/>
                  </a:lnTo>
                  <a:lnTo>
                    <a:pt x="16130" y="8491"/>
                  </a:lnTo>
                  <a:lnTo>
                    <a:pt x="16016" y="8359"/>
                  </a:lnTo>
                  <a:lnTo>
                    <a:pt x="15884" y="8207"/>
                  </a:lnTo>
                  <a:lnTo>
                    <a:pt x="15732" y="8055"/>
                  </a:lnTo>
                  <a:lnTo>
                    <a:pt x="15581" y="7923"/>
                  </a:lnTo>
                  <a:lnTo>
                    <a:pt x="15410" y="7809"/>
                  </a:lnTo>
                  <a:lnTo>
                    <a:pt x="15410" y="7657"/>
                  </a:lnTo>
                  <a:lnTo>
                    <a:pt x="15467" y="7619"/>
                  </a:lnTo>
                  <a:lnTo>
                    <a:pt x="15505" y="7563"/>
                  </a:lnTo>
                  <a:lnTo>
                    <a:pt x="15505" y="7487"/>
                  </a:lnTo>
                  <a:lnTo>
                    <a:pt x="15486" y="7430"/>
                  </a:lnTo>
                  <a:lnTo>
                    <a:pt x="15410" y="7335"/>
                  </a:lnTo>
                  <a:lnTo>
                    <a:pt x="15391" y="7278"/>
                  </a:lnTo>
                  <a:lnTo>
                    <a:pt x="15372" y="7240"/>
                  </a:lnTo>
                  <a:lnTo>
                    <a:pt x="15334" y="7202"/>
                  </a:lnTo>
                  <a:lnTo>
                    <a:pt x="15296" y="7184"/>
                  </a:lnTo>
                  <a:lnTo>
                    <a:pt x="14993" y="6861"/>
                  </a:lnTo>
                  <a:lnTo>
                    <a:pt x="14671" y="6558"/>
                  </a:lnTo>
                  <a:lnTo>
                    <a:pt x="14330" y="6274"/>
                  </a:lnTo>
                  <a:lnTo>
                    <a:pt x="13970" y="6008"/>
                  </a:lnTo>
                  <a:lnTo>
                    <a:pt x="13704" y="5838"/>
                  </a:lnTo>
                  <a:lnTo>
                    <a:pt x="13420" y="5686"/>
                  </a:lnTo>
                  <a:lnTo>
                    <a:pt x="12851" y="5402"/>
                  </a:lnTo>
                  <a:lnTo>
                    <a:pt x="12719" y="5364"/>
                  </a:lnTo>
                  <a:lnTo>
                    <a:pt x="12548" y="5307"/>
                  </a:lnTo>
                  <a:lnTo>
                    <a:pt x="12188" y="5193"/>
                  </a:lnTo>
                  <a:lnTo>
                    <a:pt x="12586" y="5023"/>
                  </a:lnTo>
                  <a:lnTo>
                    <a:pt x="12662" y="5004"/>
                  </a:lnTo>
                  <a:lnTo>
                    <a:pt x="12738" y="4947"/>
                  </a:lnTo>
                  <a:lnTo>
                    <a:pt x="12984" y="4871"/>
                  </a:lnTo>
                  <a:lnTo>
                    <a:pt x="13098" y="4852"/>
                  </a:lnTo>
                  <a:close/>
                  <a:moveTo>
                    <a:pt x="4076" y="6634"/>
                  </a:moveTo>
                  <a:lnTo>
                    <a:pt x="4133" y="6672"/>
                  </a:lnTo>
                  <a:lnTo>
                    <a:pt x="4190" y="6710"/>
                  </a:lnTo>
                  <a:lnTo>
                    <a:pt x="4265" y="6729"/>
                  </a:lnTo>
                  <a:lnTo>
                    <a:pt x="4379" y="6729"/>
                  </a:lnTo>
                  <a:lnTo>
                    <a:pt x="4607" y="7032"/>
                  </a:lnTo>
                  <a:lnTo>
                    <a:pt x="4815" y="7335"/>
                  </a:lnTo>
                  <a:lnTo>
                    <a:pt x="4569" y="7525"/>
                  </a:lnTo>
                  <a:lnTo>
                    <a:pt x="4341" y="7733"/>
                  </a:lnTo>
                  <a:lnTo>
                    <a:pt x="4152" y="7942"/>
                  </a:lnTo>
                  <a:lnTo>
                    <a:pt x="4057" y="8074"/>
                  </a:lnTo>
                  <a:lnTo>
                    <a:pt x="4000" y="8207"/>
                  </a:lnTo>
                  <a:lnTo>
                    <a:pt x="3981" y="8245"/>
                  </a:lnTo>
                  <a:lnTo>
                    <a:pt x="3981" y="8283"/>
                  </a:lnTo>
                  <a:lnTo>
                    <a:pt x="2920" y="8567"/>
                  </a:lnTo>
                  <a:lnTo>
                    <a:pt x="2029" y="8795"/>
                  </a:lnTo>
                  <a:lnTo>
                    <a:pt x="2484" y="8207"/>
                  </a:lnTo>
                  <a:lnTo>
                    <a:pt x="2939" y="7638"/>
                  </a:lnTo>
                  <a:lnTo>
                    <a:pt x="3185" y="7354"/>
                  </a:lnTo>
                  <a:lnTo>
                    <a:pt x="3450" y="7051"/>
                  </a:lnTo>
                  <a:lnTo>
                    <a:pt x="3602" y="6918"/>
                  </a:lnTo>
                  <a:lnTo>
                    <a:pt x="3754" y="6804"/>
                  </a:lnTo>
                  <a:lnTo>
                    <a:pt x="3905" y="6691"/>
                  </a:lnTo>
                  <a:lnTo>
                    <a:pt x="4076" y="6634"/>
                  </a:lnTo>
                  <a:close/>
                  <a:moveTo>
                    <a:pt x="569" y="7942"/>
                  </a:moveTo>
                  <a:lnTo>
                    <a:pt x="1195" y="8112"/>
                  </a:lnTo>
                  <a:lnTo>
                    <a:pt x="1233" y="8112"/>
                  </a:lnTo>
                  <a:lnTo>
                    <a:pt x="1309" y="8093"/>
                  </a:lnTo>
                  <a:lnTo>
                    <a:pt x="1365" y="8055"/>
                  </a:lnTo>
                  <a:lnTo>
                    <a:pt x="1441" y="8207"/>
                  </a:lnTo>
                  <a:lnTo>
                    <a:pt x="1498" y="8359"/>
                  </a:lnTo>
                  <a:lnTo>
                    <a:pt x="1536" y="8529"/>
                  </a:lnTo>
                  <a:lnTo>
                    <a:pt x="1555" y="8719"/>
                  </a:lnTo>
                  <a:lnTo>
                    <a:pt x="1347" y="8738"/>
                  </a:lnTo>
                  <a:lnTo>
                    <a:pt x="1138" y="8757"/>
                  </a:lnTo>
                  <a:lnTo>
                    <a:pt x="949" y="8814"/>
                  </a:lnTo>
                  <a:lnTo>
                    <a:pt x="759" y="8889"/>
                  </a:lnTo>
                  <a:lnTo>
                    <a:pt x="683" y="8415"/>
                  </a:lnTo>
                  <a:lnTo>
                    <a:pt x="569" y="7942"/>
                  </a:lnTo>
                  <a:close/>
                  <a:moveTo>
                    <a:pt x="15353" y="8188"/>
                  </a:moveTo>
                  <a:lnTo>
                    <a:pt x="15524" y="8378"/>
                  </a:lnTo>
                  <a:lnTo>
                    <a:pt x="15675" y="8586"/>
                  </a:lnTo>
                  <a:lnTo>
                    <a:pt x="15846" y="8757"/>
                  </a:lnTo>
                  <a:lnTo>
                    <a:pt x="15941" y="8851"/>
                  </a:lnTo>
                  <a:lnTo>
                    <a:pt x="16035" y="8927"/>
                  </a:lnTo>
                  <a:lnTo>
                    <a:pt x="15998" y="8984"/>
                  </a:lnTo>
                  <a:lnTo>
                    <a:pt x="15979" y="9098"/>
                  </a:lnTo>
                  <a:lnTo>
                    <a:pt x="15960" y="9193"/>
                  </a:lnTo>
                  <a:lnTo>
                    <a:pt x="15865" y="9382"/>
                  </a:lnTo>
                  <a:lnTo>
                    <a:pt x="15732" y="9174"/>
                  </a:lnTo>
                  <a:lnTo>
                    <a:pt x="15581" y="8984"/>
                  </a:lnTo>
                  <a:lnTo>
                    <a:pt x="15410" y="8795"/>
                  </a:lnTo>
                  <a:lnTo>
                    <a:pt x="15239" y="8624"/>
                  </a:lnTo>
                  <a:lnTo>
                    <a:pt x="15296" y="8415"/>
                  </a:lnTo>
                  <a:lnTo>
                    <a:pt x="15353" y="8188"/>
                  </a:lnTo>
                  <a:close/>
                  <a:moveTo>
                    <a:pt x="16964" y="8927"/>
                  </a:moveTo>
                  <a:lnTo>
                    <a:pt x="16926" y="9079"/>
                  </a:lnTo>
                  <a:lnTo>
                    <a:pt x="16907" y="9230"/>
                  </a:lnTo>
                  <a:lnTo>
                    <a:pt x="16907" y="9363"/>
                  </a:lnTo>
                  <a:lnTo>
                    <a:pt x="16926" y="9515"/>
                  </a:lnTo>
                  <a:lnTo>
                    <a:pt x="16225" y="9401"/>
                  </a:lnTo>
                  <a:lnTo>
                    <a:pt x="16282" y="9212"/>
                  </a:lnTo>
                  <a:lnTo>
                    <a:pt x="16339" y="9003"/>
                  </a:lnTo>
                  <a:lnTo>
                    <a:pt x="16358" y="9003"/>
                  </a:lnTo>
                  <a:lnTo>
                    <a:pt x="16509" y="8984"/>
                  </a:lnTo>
                  <a:lnTo>
                    <a:pt x="16661" y="8965"/>
                  </a:lnTo>
                  <a:lnTo>
                    <a:pt x="16964" y="8927"/>
                  </a:lnTo>
                  <a:close/>
                  <a:moveTo>
                    <a:pt x="10539" y="7790"/>
                  </a:moveTo>
                  <a:lnTo>
                    <a:pt x="11108" y="7999"/>
                  </a:lnTo>
                  <a:lnTo>
                    <a:pt x="11676" y="8226"/>
                  </a:lnTo>
                  <a:lnTo>
                    <a:pt x="12245" y="8453"/>
                  </a:lnTo>
                  <a:lnTo>
                    <a:pt x="12813" y="8719"/>
                  </a:lnTo>
                  <a:lnTo>
                    <a:pt x="12529" y="8870"/>
                  </a:lnTo>
                  <a:lnTo>
                    <a:pt x="12264" y="9022"/>
                  </a:lnTo>
                  <a:lnTo>
                    <a:pt x="11998" y="9193"/>
                  </a:lnTo>
                  <a:lnTo>
                    <a:pt x="11733" y="9382"/>
                  </a:lnTo>
                  <a:lnTo>
                    <a:pt x="11695" y="9420"/>
                  </a:lnTo>
                  <a:lnTo>
                    <a:pt x="11676" y="9458"/>
                  </a:lnTo>
                  <a:lnTo>
                    <a:pt x="11657" y="9496"/>
                  </a:lnTo>
                  <a:lnTo>
                    <a:pt x="11657" y="9534"/>
                  </a:lnTo>
                  <a:lnTo>
                    <a:pt x="11240" y="9344"/>
                  </a:lnTo>
                  <a:lnTo>
                    <a:pt x="10804" y="9193"/>
                  </a:lnTo>
                  <a:lnTo>
                    <a:pt x="10368" y="9041"/>
                  </a:lnTo>
                  <a:lnTo>
                    <a:pt x="9913" y="8908"/>
                  </a:lnTo>
                  <a:lnTo>
                    <a:pt x="10236" y="8776"/>
                  </a:lnTo>
                  <a:lnTo>
                    <a:pt x="10577" y="8662"/>
                  </a:lnTo>
                  <a:lnTo>
                    <a:pt x="10918" y="8548"/>
                  </a:lnTo>
                  <a:lnTo>
                    <a:pt x="11278" y="8453"/>
                  </a:lnTo>
                  <a:lnTo>
                    <a:pt x="11335" y="8415"/>
                  </a:lnTo>
                  <a:lnTo>
                    <a:pt x="11373" y="8378"/>
                  </a:lnTo>
                  <a:lnTo>
                    <a:pt x="11392" y="8321"/>
                  </a:lnTo>
                  <a:lnTo>
                    <a:pt x="11392" y="8264"/>
                  </a:lnTo>
                  <a:lnTo>
                    <a:pt x="11373" y="8226"/>
                  </a:lnTo>
                  <a:lnTo>
                    <a:pt x="11335" y="8169"/>
                  </a:lnTo>
                  <a:lnTo>
                    <a:pt x="11297" y="8131"/>
                  </a:lnTo>
                  <a:lnTo>
                    <a:pt x="11183" y="8131"/>
                  </a:lnTo>
                  <a:lnTo>
                    <a:pt x="10842" y="8226"/>
                  </a:lnTo>
                  <a:lnTo>
                    <a:pt x="10482" y="8340"/>
                  </a:lnTo>
                  <a:lnTo>
                    <a:pt x="10141" y="8472"/>
                  </a:lnTo>
                  <a:lnTo>
                    <a:pt x="9800" y="8605"/>
                  </a:lnTo>
                  <a:lnTo>
                    <a:pt x="9724" y="8397"/>
                  </a:lnTo>
                  <a:lnTo>
                    <a:pt x="9629" y="8188"/>
                  </a:lnTo>
                  <a:lnTo>
                    <a:pt x="9819" y="8112"/>
                  </a:lnTo>
                  <a:lnTo>
                    <a:pt x="10425" y="7904"/>
                  </a:lnTo>
                  <a:lnTo>
                    <a:pt x="10463" y="7885"/>
                  </a:lnTo>
                  <a:lnTo>
                    <a:pt x="10501" y="7847"/>
                  </a:lnTo>
                  <a:lnTo>
                    <a:pt x="10539" y="7790"/>
                  </a:lnTo>
                  <a:close/>
                  <a:moveTo>
                    <a:pt x="14917" y="8776"/>
                  </a:moveTo>
                  <a:lnTo>
                    <a:pt x="15145" y="9003"/>
                  </a:lnTo>
                  <a:lnTo>
                    <a:pt x="15353" y="9230"/>
                  </a:lnTo>
                  <a:lnTo>
                    <a:pt x="15543" y="9477"/>
                  </a:lnTo>
                  <a:lnTo>
                    <a:pt x="15694" y="9761"/>
                  </a:lnTo>
                  <a:lnTo>
                    <a:pt x="15732" y="9799"/>
                  </a:lnTo>
                  <a:lnTo>
                    <a:pt x="15751" y="9818"/>
                  </a:lnTo>
                  <a:lnTo>
                    <a:pt x="15694" y="9951"/>
                  </a:lnTo>
                  <a:lnTo>
                    <a:pt x="15637" y="10083"/>
                  </a:lnTo>
                  <a:lnTo>
                    <a:pt x="14822" y="9856"/>
                  </a:lnTo>
                  <a:lnTo>
                    <a:pt x="13988" y="9647"/>
                  </a:lnTo>
                  <a:lnTo>
                    <a:pt x="13590" y="9553"/>
                  </a:lnTo>
                  <a:lnTo>
                    <a:pt x="13173" y="9477"/>
                  </a:lnTo>
                  <a:lnTo>
                    <a:pt x="12757" y="9420"/>
                  </a:lnTo>
                  <a:lnTo>
                    <a:pt x="12321" y="9363"/>
                  </a:lnTo>
                  <a:lnTo>
                    <a:pt x="12757" y="9117"/>
                  </a:lnTo>
                  <a:lnTo>
                    <a:pt x="13192" y="8908"/>
                  </a:lnTo>
                  <a:lnTo>
                    <a:pt x="13230" y="8927"/>
                  </a:lnTo>
                  <a:lnTo>
                    <a:pt x="13249" y="8984"/>
                  </a:lnTo>
                  <a:lnTo>
                    <a:pt x="13268" y="9022"/>
                  </a:lnTo>
                  <a:lnTo>
                    <a:pt x="13325" y="9060"/>
                  </a:lnTo>
                  <a:lnTo>
                    <a:pt x="13420" y="9060"/>
                  </a:lnTo>
                  <a:lnTo>
                    <a:pt x="13477" y="9041"/>
                  </a:lnTo>
                  <a:lnTo>
                    <a:pt x="13553" y="9060"/>
                  </a:lnTo>
                  <a:lnTo>
                    <a:pt x="13628" y="9060"/>
                  </a:lnTo>
                  <a:lnTo>
                    <a:pt x="13666" y="9022"/>
                  </a:lnTo>
                  <a:lnTo>
                    <a:pt x="13685" y="9003"/>
                  </a:lnTo>
                  <a:lnTo>
                    <a:pt x="14292" y="8889"/>
                  </a:lnTo>
                  <a:lnTo>
                    <a:pt x="14917" y="8776"/>
                  </a:lnTo>
                  <a:close/>
                  <a:moveTo>
                    <a:pt x="8852" y="8017"/>
                  </a:moveTo>
                  <a:lnTo>
                    <a:pt x="8170" y="8605"/>
                  </a:lnTo>
                  <a:lnTo>
                    <a:pt x="7450" y="9136"/>
                  </a:lnTo>
                  <a:lnTo>
                    <a:pt x="6729" y="9629"/>
                  </a:lnTo>
                  <a:lnTo>
                    <a:pt x="5971" y="10102"/>
                  </a:lnTo>
                  <a:lnTo>
                    <a:pt x="5952" y="10121"/>
                  </a:lnTo>
                  <a:lnTo>
                    <a:pt x="5933" y="10102"/>
                  </a:lnTo>
                  <a:lnTo>
                    <a:pt x="5649" y="10027"/>
                  </a:lnTo>
                  <a:lnTo>
                    <a:pt x="5346" y="9989"/>
                  </a:lnTo>
                  <a:lnTo>
                    <a:pt x="5061" y="9951"/>
                  </a:lnTo>
                  <a:lnTo>
                    <a:pt x="4720" y="9951"/>
                  </a:lnTo>
                  <a:lnTo>
                    <a:pt x="5232" y="9761"/>
                  </a:lnTo>
                  <a:lnTo>
                    <a:pt x="5744" y="9553"/>
                  </a:lnTo>
                  <a:lnTo>
                    <a:pt x="6255" y="9325"/>
                  </a:lnTo>
                  <a:lnTo>
                    <a:pt x="6729" y="9041"/>
                  </a:lnTo>
                  <a:lnTo>
                    <a:pt x="7108" y="8814"/>
                  </a:lnTo>
                  <a:lnTo>
                    <a:pt x="7450" y="8567"/>
                  </a:lnTo>
                  <a:lnTo>
                    <a:pt x="7772" y="8340"/>
                  </a:lnTo>
                  <a:lnTo>
                    <a:pt x="7942" y="8245"/>
                  </a:lnTo>
                  <a:lnTo>
                    <a:pt x="8094" y="8169"/>
                  </a:lnTo>
                  <a:lnTo>
                    <a:pt x="8265" y="8093"/>
                  </a:lnTo>
                  <a:lnTo>
                    <a:pt x="8435" y="8055"/>
                  </a:lnTo>
                  <a:lnTo>
                    <a:pt x="8606" y="8036"/>
                  </a:lnTo>
                  <a:lnTo>
                    <a:pt x="8795" y="8017"/>
                  </a:lnTo>
                  <a:close/>
                  <a:moveTo>
                    <a:pt x="9497" y="9155"/>
                  </a:moveTo>
                  <a:lnTo>
                    <a:pt x="9838" y="9230"/>
                  </a:lnTo>
                  <a:lnTo>
                    <a:pt x="10160" y="9325"/>
                  </a:lnTo>
                  <a:lnTo>
                    <a:pt x="10482" y="9420"/>
                  </a:lnTo>
                  <a:lnTo>
                    <a:pt x="10804" y="9534"/>
                  </a:lnTo>
                  <a:lnTo>
                    <a:pt x="11127" y="9666"/>
                  </a:lnTo>
                  <a:lnTo>
                    <a:pt x="11430" y="9799"/>
                  </a:lnTo>
                  <a:lnTo>
                    <a:pt x="11752" y="9951"/>
                  </a:lnTo>
                  <a:lnTo>
                    <a:pt x="12055" y="10102"/>
                  </a:lnTo>
                  <a:lnTo>
                    <a:pt x="11828" y="10368"/>
                  </a:lnTo>
                  <a:lnTo>
                    <a:pt x="11127" y="10102"/>
                  </a:lnTo>
                  <a:lnTo>
                    <a:pt x="10406" y="9875"/>
                  </a:lnTo>
                  <a:lnTo>
                    <a:pt x="9667" y="9685"/>
                  </a:lnTo>
                  <a:lnTo>
                    <a:pt x="8928" y="9553"/>
                  </a:lnTo>
                  <a:lnTo>
                    <a:pt x="9497" y="9155"/>
                  </a:lnTo>
                  <a:close/>
                  <a:moveTo>
                    <a:pt x="5554" y="8188"/>
                  </a:moveTo>
                  <a:lnTo>
                    <a:pt x="5611" y="8378"/>
                  </a:lnTo>
                  <a:lnTo>
                    <a:pt x="5649" y="8548"/>
                  </a:lnTo>
                  <a:lnTo>
                    <a:pt x="5668" y="8719"/>
                  </a:lnTo>
                  <a:lnTo>
                    <a:pt x="5687" y="8927"/>
                  </a:lnTo>
                  <a:lnTo>
                    <a:pt x="5706" y="9003"/>
                  </a:lnTo>
                  <a:lnTo>
                    <a:pt x="5744" y="9041"/>
                  </a:lnTo>
                  <a:lnTo>
                    <a:pt x="5801" y="9079"/>
                  </a:lnTo>
                  <a:lnTo>
                    <a:pt x="5857" y="9098"/>
                  </a:lnTo>
                  <a:lnTo>
                    <a:pt x="5914" y="9079"/>
                  </a:lnTo>
                  <a:lnTo>
                    <a:pt x="5971" y="9041"/>
                  </a:lnTo>
                  <a:lnTo>
                    <a:pt x="6009" y="9003"/>
                  </a:lnTo>
                  <a:lnTo>
                    <a:pt x="6009" y="8927"/>
                  </a:lnTo>
                  <a:lnTo>
                    <a:pt x="6009" y="8738"/>
                  </a:lnTo>
                  <a:lnTo>
                    <a:pt x="5990" y="8567"/>
                  </a:lnTo>
                  <a:lnTo>
                    <a:pt x="5952" y="8397"/>
                  </a:lnTo>
                  <a:lnTo>
                    <a:pt x="5914" y="8226"/>
                  </a:lnTo>
                  <a:lnTo>
                    <a:pt x="6350" y="8207"/>
                  </a:lnTo>
                  <a:lnTo>
                    <a:pt x="6388" y="8264"/>
                  </a:lnTo>
                  <a:lnTo>
                    <a:pt x="6445" y="8302"/>
                  </a:lnTo>
                  <a:lnTo>
                    <a:pt x="6445" y="8340"/>
                  </a:lnTo>
                  <a:lnTo>
                    <a:pt x="6464" y="8662"/>
                  </a:lnTo>
                  <a:lnTo>
                    <a:pt x="6483" y="8738"/>
                  </a:lnTo>
                  <a:lnTo>
                    <a:pt x="6540" y="8795"/>
                  </a:lnTo>
                  <a:lnTo>
                    <a:pt x="6085" y="9041"/>
                  </a:lnTo>
                  <a:lnTo>
                    <a:pt x="5611" y="9268"/>
                  </a:lnTo>
                  <a:lnTo>
                    <a:pt x="5118" y="9458"/>
                  </a:lnTo>
                  <a:lnTo>
                    <a:pt x="4625" y="9629"/>
                  </a:lnTo>
                  <a:lnTo>
                    <a:pt x="4569" y="9629"/>
                  </a:lnTo>
                  <a:lnTo>
                    <a:pt x="4512" y="9647"/>
                  </a:lnTo>
                  <a:lnTo>
                    <a:pt x="3924" y="9875"/>
                  </a:lnTo>
                  <a:lnTo>
                    <a:pt x="3337" y="10083"/>
                  </a:lnTo>
                  <a:lnTo>
                    <a:pt x="2730" y="10292"/>
                  </a:lnTo>
                  <a:lnTo>
                    <a:pt x="2124" y="10481"/>
                  </a:lnTo>
                  <a:lnTo>
                    <a:pt x="1934" y="10519"/>
                  </a:lnTo>
                  <a:lnTo>
                    <a:pt x="1764" y="10538"/>
                  </a:lnTo>
                  <a:lnTo>
                    <a:pt x="1669" y="10519"/>
                  </a:lnTo>
                  <a:lnTo>
                    <a:pt x="1593" y="10519"/>
                  </a:lnTo>
                  <a:lnTo>
                    <a:pt x="1517" y="10481"/>
                  </a:lnTo>
                  <a:lnTo>
                    <a:pt x="1441" y="10444"/>
                  </a:lnTo>
                  <a:lnTo>
                    <a:pt x="1328" y="10349"/>
                  </a:lnTo>
                  <a:lnTo>
                    <a:pt x="1233" y="10216"/>
                  </a:lnTo>
                  <a:lnTo>
                    <a:pt x="1157" y="10064"/>
                  </a:lnTo>
                  <a:lnTo>
                    <a:pt x="1100" y="9913"/>
                  </a:lnTo>
                  <a:lnTo>
                    <a:pt x="986" y="9534"/>
                  </a:lnTo>
                  <a:lnTo>
                    <a:pt x="1233" y="9420"/>
                  </a:lnTo>
                  <a:lnTo>
                    <a:pt x="1479" y="9325"/>
                  </a:lnTo>
                  <a:lnTo>
                    <a:pt x="1726" y="9230"/>
                  </a:lnTo>
                  <a:lnTo>
                    <a:pt x="1972" y="9155"/>
                  </a:lnTo>
                  <a:lnTo>
                    <a:pt x="3014" y="8889"/>
                  </a:lnTo>
                  <a:lnTo>
                    <a:pt x="5554" y="8188"/>
                  </a:lnTo>
                  <a:close/>
                  <a:moveTo>
                    <a:pt x="4796" y="10273"/>
                  </a:moveTo>
                  <a:lnTo>
                    <a:pt x="5175" y="10292"/>
                  </a:lnTo>
                  <a:lnTo>
                    <a:pt x="5554" y="10349"/>
                  </a:lnTo>
                  <a:lnTo>
                    <a:pt x="5611" y="10368"/>
                  </a:lnTo>
                  <a:lnTo>
                    <a:pt x="5668" y="10406"/>
                  </a:lnTo>
                  <a:lnTo>
                    <a:pt x="5687" y="10444"/>
                  </a:lnTo>
                  <a:lnTo>
                    <a:pt x="5706" y="10500"/>
                  </a:lnTo>
                  <a:lnTo>
                    <a:pt x="5744" y="10652"/>
                  </a:lnTo>
                  <a:lnTo>
                    <a:pt x="5744" y="10804"/>
                  </a:lnTo>
                  <a:lnTo>
                    <a:pt x="5459" y="10766"/>
                  </a:lnTo>
                  <a:lnTo>
                    <a:pt x="4910" y="10766"/>
                  </a:lnTo>
                  <a:lnTo>
                    <a:pt x="4625" y="10804"/>
                  </a:lnTo>
                  <a:lnTo>
                    <a:pt x="4607" y="10273"/>
                  </a:lnTo>
                  <a:close/>
                  <a:moveTo>
                    <a:pt x="9212" y="8245"/>
                  </a:moveTo>
                  <a:lnTo>
                    <a:pt x="9288" y="8283"/>
                  </a:lnTo>
                  <a:lnTo>
                    <a:pt x="9326" y="8340"/>
                  </a:lnTo>
                  <a:lnTo>
                    <a:pt x="9383" y="8397"/>
                  </a:lnTo>
                  <a:lnTo>
                    <a:pt x="9421" y="8472"/>
                  </a:lnTo>
                  <a:lnTo>
                    <a:pt x="9421" y="8529"/>
                  </a:lnTo>
                  <a:lnTo>
                    <a:pt x="9421" y="8605"/>
                  </a:lnTo>
                  <a:lnTo>
                    <a:pt x="9383" y="8681"/>
                  </a:lnTo>
                  <a:lnTo>
                    <a:pt x="9307" y="8832"/>
                  </a:lnTo>
                  <a:lnTo>
                    <a:pt x="9155" y="8984"/>
                  </a:lnTo>
                  <a:lnTo>
                    <a:pt x="8966" y="9155"/>
                  </a:lnTo>
                  <a:lnTo>
                    <a:pt x="8738" y="9325"/>
                  </a:lnTo>
                  <a:lnTo>
                    <a:pt x="8492" y="9496"/>
                  </a:lnTo>
                  <a:lnTo>
                    <a:pt x="8208" y="9685"/>
                  </a:lnTo>
                  <a:lnTo>
                    <a:pt x="7620" y="10027"/>
                  </a:lnTo>
                  <a:lnTo>
                    <a:pt x="7033" y="10330"/>
                  </a:lnTo>
                  <a:lnTo>
                    <a:pt x="6483" y="10614"/>
                  </a:lnTo>
                  <a:lnTo>
                    <a:pt x="6047" y="10804"/>
                  </a:lnTo>
                  <a:lnTo>
                    <a:pt x="6047" y="10406"/>
                  </a:lnTo>
                  <a:lnTo>
                    <a:pt x="6085" y="10406"/>
                  </a:lnTo>
                  <a:lnTo>
                    <a:pt x="6123" y="10387"/>
                  </a:lnTo>
                  <a:lnTo>
                    <a:pt x="6559" y="10140"/>
                  </a:lnTo>
                  <a:lnTo>
                    <a:pt x="6976" y="9875"/>
                  </a:lnTo>
                  <a:lnTo>
                    <a:pt x="7393" y="9591"/>
                  </a:lnTo>
                  <a:lnTo>
                    <a:pt x="7791" y="9306"/>
                  </a:lnTo>
                  <a:lnTo>
                    <a:pt x="8151" y="9041"/>
                  </a:lnTo>
                  <a:lnTo>
                    <a:pt x="8492" y="8757"/>
                  </a:lnTo>
                  <a:lnTo>
                    <a:pt x="8644" y="8624"/>
                  </a:lnTo>
                  <a:lnTo>
                    <a:pt x="8814" y="8453"/>
                  </a:lnTo>
                  <a:lnTo>
                    <a:pt x="8909" y="8378"/>
                  </a:lnTo>
                  <a:lnTo>
                    <a:pt x="8985" y="8302"/>
                  </a:lnTo>
                  <a:lnTo>
                    <a:pt x="9080" y="8264"/>
                  </a:lnTo>
                  <a:lnTo>
                    <a:pt x="9155" y="8245"/>
                  </a:lnTo>
                  <a:close/>
                  <a:moveTo>
                    <a:pt x="8530" y="9799"/>
                  </a:moveTo>
                  <a:lnTo>
                    <a:pt x="8606" y="9837"/>
                  </a:lnTo>
                  <a:lnTo>
                    <a:pt x="8985" y="9894"/>
                  </a:lnTo>
                  <a:lnTo>
                    <a:pt x="9383" y="9970"/>
                  </a:lnTo>
                  <a:lnTo>
                    <a:pt x="9781" y="10064"/>
                  </a:lnTo>
                  <a:lnTo>
                    <a:pt x="10160" y="10159"/>
                  </a:lnTo>
                  <a:lnTo>
                    <a:pt x="10539" y="10273"/>
                  </a:lnTo>
                  <a:lnTo>
                    <a:pt x="10918" y="10387"/>
                  </a:lnTo>
                  <a:lnTo>
                    <a:pt x="11297" y="10519"/>
                  </a:lnTo>
                  <a:lnTo>
                    <a:pt x="11676" y="10652"/>
                  </a:lnTo>
                  <a:lnTo>
                    <a:pt x="11525" y="10804"/>
                  </a:lnTo>
                  <a:lnTo>
                    <a:pt x="11411" y="10974"/>
                  </a:lnTo>
                  <a:lnTo>
                    <a:pt x="11373" y="11031"/>
                  </a:lnTo>
                  <a:lnTo>
                    <a:pt x="11316" y="11050"/>
                  </a:lnTo>
                  <a:lnTo>
                    <a:pt x="11259" y="11069"/>
                  </a:lnTo>
                  <a:lnTo>
                    <a:pt x="11183" y="11069"/>
                  </a:lnTo>
                  <a:lnTo>
                    <a:pt x="11032" y="11050"/>
                  </a:lnTo>
                  <a:lnTo>
                    <a:pt x="10842" y="11012"/>
                  </a:lnTo>
                  <a:lnTo>
                    <a:pt x="10653" y="10936"/>
                  </a:lnTo>
                  <a:lnTo>
                    <a:pt x="10463" y="10860"/>
                  </a:lnTo>
                  <a:lnTo>
                    <a:pt x="9876" y="10595"/>
                  </a:lnTo>
                  <a:lnTo>
                    <a:pt x="9402" y="10425"/>
                  </a:lnTo>
                  <a:lnTo>
                    <a:pt x="8928" y="10311"/>
                  </a:lnTo>
                  <a:lnTo>
                    <a:pt x="8435" y="10216"/>
                  </a:lnTo>
                  <a:lnTo>
                    <a:pt x="7942" y="10159"/>
                  </a:lnTo>
                  <a:lnTo>
                    <a:pt x="8530" y="9799"/>
                  </a:lnTo>
                  <a:close/>
                  <a:moveTo>
                    <a:pt x="15183" y="0"/>
                  </a:moveTo>
                  <a:lnTo>
                    <a:pt x="15107" y="19"/>
                  </a:lnTo>
                  <a:lnTo>
                    <a:pt x="15069" y="57"/>
                  </a:lnTo>
                  <a:lnTo>
                    <a:pt x="15031" y="114"/>
                  </a:lnTo>
                  <a:lnTo>
                    <a:pt x="15031" y="171"/>
                  </a:lnTo>
                  <a:lnTo>
                    <a:pt x="15050" y="228"/>
                  </a:lnTo>
                  <a:lnTo>
                    <a:pt x="15069" y="284"/>
                  </a:lnTo>
                  <a:lnTo>
                    <a:pt x="15126" y="322"/>
                  </a:lnTo>
                  <a:lnTo>
                    <a:pt x="15183" y="341"/>
                  </a:lnTo>
                  <a:lnTo>
                    <a:pt x="15524" y="360"/>
                  </a:lnTo>
                  <a:lnTo>
                    <a:pt x="15865" y="417"/>
                  </a:lnTo>
                  <a:lnTo>
                    <a:pt x="16509" y="531"/>
                  </a:lnTo>
                  <a:lnTo>
                    <a:pt x="17059" y="682"/>
                  </a:lnTo>
                  <a:lnTo>
                    <a:pt x="17267" y="758"/>
                  </a:lnTo>
                  <a:lnTo>
                    <a:pt x="17457" y="815"/>
                  </a:lnTo>
                  <a:lnTo>
                    <a:pt x="17609" y="891"/>
                  </a:lnTo>
                  <a:lnTo>
                    <a:pt x="17722" y="986"/>
                  </a:lnTo>
                  <a:lnTo>
                    <a:pt x="17817" y="1080"/>
                  </a:lnTo>
                  <a:lnTo>
                    <a:pt x="17855" y="1213"/>
                  </a:lnTo>
                  <a:lnTo>
                    <a:pt x="17874" y="1346"/>
                  </a:lnTo>
                  <a:lnTo>
                    <a:pt x="17874" y="1497"/>
                  </a:lnTo>
                  <a:lnTo>
                    <a:pt x="17817" y="1668"/>
                  </a:lnTo>
                  <a:lnTo>
                    <a:pt x="17533" y="1516"/>
                  </a:lnTo>
                  <a:lnTo>
                    <a:pt x="17248" y="1384"/>
                  </a:lnTo>
                  <a:lnTo>
                    <a:pt x="16945" y="1270"/>
                  </a:lnTo>
                  <a:lnTo>
                    <a:pt x="16642" y="1175"/>
                  </a:lnTo>
                  <a:lnTo>
                    <a:pt x="16566" y="1156"/>
                  </a:lnTo>
                  <a:lnTo>
                    <a:pt x="16490" y="1156"/>
                  </a:lnTo>
                  <a:lnTo>
                    <a:pt x="16320" y="1175"/>
                  </a:lnTo>
                  <a:lnTo>
                    <a:pt x="16149" y="1194"/>
                  </a:lnTo>
                  <a:lnTo>
                    <a:pt x="16016" y="1175"/>
                  </a:lnTo>
                  <a:lnTo>
                    <a:pt x="15941" y="1137"/>
                  </a:lnTo>
                  <a:lnTo>
                    <a:pt x="15865" y="1099"/>
                  </a:lnTo>
                  <a:lnTo>
                    <a:pt x="15751" y="1043"/>
                  </a:lnTo>
                  <a:lnTo>
                    <a:pt x="15637" y="1005"/>
                  </a:lnTo>
                  <a:lnTo>
                    <a:pt x="15505" y="986"/>
                  </a:lnTo>
                  <a:lnTo>
                    <a:pt x="15201" y="986"/>
                  </a:lnTo>
                  <a:lnTo>
                    <a:pt x="15050" y="1024"/>
                  </a:lnTo>
                  <a:lnTo>
                    <a:pt x="14917" y="1062"/>
                  </a:lnTo>
                  <a:lnTo>
                    <a:pt x="14652" y="1156"/>
                  </a:lnTo>
                  <a:lnTo>
                    <a:pt x="14462" y="1232"/>
                  </a:lnTo>
                  <a:lnTo>
                    <a:pt x="14273" y="1289"/>
                  </a:lnTo>
                  <a:lnTo>
                    <a:pt x="13875" y="1384"/>
                  </a:lnTo>
                  <a:lnTo>
                    <a:pt x="13496" y="1441"/>
                  </a:lnTo>
                  <a:lnTo>
                    <a:pt x="13079" y="1497"/>
                  </a:lnTo>
                  <a:lnTo>
                    <a:pt x="12927" y="1535"/>
                  </a:lnTo>
                  <a:lnTo>
                    <a:pt x="12794" y="1592"/>
                  </a:lnTo>
                  <a:lnTo>
                    <a:pt x="12662" y="1649"/>
                  </a:lnTo>
                  <a:lnTo>
                    <a:pt x="12548" y="1725"/>
                  </a:lnTo>
                  <a:lnTo>
                    <a:pt x="12453" y="1820"/>
                  </a:lnTo>
                  <a:lnTo>
                    <a:pt x="12358" y="1933"/>
                  </a:lnTo>
                  <a:lnTo>
                    <a:pt x="12264" y="2047"/>
                  </a:lnTo>
                  <a:lnTo>
                    <a:pt x="12207" y="2180"/>
                  </a:lnTo>
                  <a:lnTo>
                    <a:pt x="12017" y="2104"/>
                  </a:lnTo>
                  <a:lnTo>
                    <a:pt x="11960" y="2066"/>
                  </a:lnTo>
                  <a:lnTo>
                    <a:pt x="11904" y="1971"/>
                  </a:lnTo>
                  <a:lnTo>
                    <a:pt x="11847" y="1895"/>
                  </a:lnTo>
                  <a:lnTo>
                    <a:pt x="11847" y="1820"/>
                  </a:lnTo>
                  <a:lnTo>
                    <a:pt x="11866" y="1744"/>
                  </a:lnTo>
                  <a:lnTo>
                    <a:pt x="11885" y="1668"/>
                  </a:lnTo>
                  <a:lnTo>
                    <a:pt x="11942" y="1573"/>
                  </a:lnTo>
                  <a:lnTo>
                    <a:pt x="12074" y="1403"/>
                  </a:lnTo>
                  <a:lnTo>
                    <a:pt x="12226" y="1213"/>
                  </a:lnTo>
                  <a:lnTo>
                    <a:pt x="12396" y="1062"/>
                  </a:lnTo>
                  <a:lnTo>
                    <a:pt x="12567" y="929"/>
                  </a:lnTo>
                  <a:lnTo>
                    <a:pt x="12794" y="758"/>
                  </a:lnTo>
                  <a:lnTo>
                    <a:pt x="12984" y="663"/>
                  </a:lnTo>
                  <a:lnTo>
                    <a:pt x="13173" y="588"/>
                  </a:lnTo>
                  <a:lnTo>
                    <a:pt x="13363" y="531"/>
                  </a:lnTo>
                  <a:lnTo>
                    <a:pt x="13571" y="474"/>
                  </a:lnTo>
                  <a:lnTo>
                    <a:pt x="13988" y="398"/>
                  </a:lnTo>
                  <a:lnTo>
                    <a:pt x="14386" y="341"/>
                  </a:lnTo>
                  <a:lnTo>
                    <a:pt x="14462" y="322"/>
                  </a:lnTo>
                  <a:lnTo>
                    <a:pt x="14500" y="284"/>
                  </a:lnTo>
                  <a:lnTo>
                    <a:pt x="14519" y="228"/>
                  </a:lnTo>
                  <a:lnTo>
                    <a:pt x="14519" y="171"/>
                  </a:lnTo>
                  <a:lnTo>
                    <a:pt x="14481" y="114"/>
                  </a:lnTo>
                  <a:lnTo>
                    <a:pt x="14443" y="76"/>
                  </a:lnTo>
                  <a:lnTo>
                    <a:pt x="14405" y="38"/>
                  </a:lnTo>
                  <a:lnTo>
                    <a:pt x="14330" y="19"/>
                  </a:lnTo>
                  <a:lnTo>
                    <a:pt x="14311" y="38"/>
                  </a:lnTo>
                  <a:lnTo>
                    <a:pt x="13894" y="95"/>
                  </a:lnTo>
                  <a:lnTo>
                    <a:pt x="13458" y="190"/>
                  </a:lnTo>
                  <a:lnTo>
                    <a:pt x="13003" y="341"/>
                  </a:lnTo>
                  <a:lnTo>
                    <a:pt x="12794" y="417"/>
                  </a:lnTo>
                  <a:lnTo>
                    <a:pt x="12586" y="512"/>
                  </a:lnTo>
                  <a:lnTo>
                    <a:pt x="12377" y="626"/>
                  </a:lnTo>
                  <a:lnTo>
                    <a:pt x="12188" y="758"/>
                  </a:lnTo>
                  <a:lnTo>
                    <a:pt x="12036" y="891"/>
                  </a:lnTo>
                  <a:lnTo>
                    <a:pt x="11885" y="1043"/>
                  </a:lnTo>
                  <a:lnTo>
                    <a:pt x="11752" y="1213"/>
                  </a:lnTo>
                  <a:lnTo>
                    <a:pt x="11657" y="1403"/>
                  </a:lnTo>
                  <a:lnTo>
                    <a:pt x="11581" y="1611"/>
                  </a:lnTo>
                  <a:lnTo>
                    <a:pt x="11562" y="1839"/>
                  </a:lnTo>
                  <a:lnTo>
                    <a:pt x="11506" y="1895"/>
                  </a:lnTo>
                  <a:lnTo>
                    <a:pt x="11487" y="1971"/>
                  </a:lnTo>
                  <a:lnTo>
                    <a:pt x="11506" y="2047"/>
                  </a:lnTo>
                  <a:lnTo>
                    <a:pt x="11525" y="2085"/>
                  </a:lnTo>
                  <a:lnTo>
                    <a:pt x="11562" y="2104"/>
                  </a:lnTo>
                  <a:lnTo>
                    <a:pt x="11600" y="2199"/>
                  </a:lnTo>
                  <a:lnTo>
                    <a:pt x="11657" y="2275"/>
                  </a:lnTo>
                  <a:lnTo>
                    <a:pt x="11828" y="2919"/>
                  </a:lnTo>
                  <a:lnTo>
                    <a:pt x="11942" y="3412"/>
                  </a:lnTo>
                  <a:lnTo>
                    <a:pt x="12377" y="4738"/>
                  </a:lnTo>
                  <a:lnTo>
                    <a:pt x="12150" y="4852"/>
                  </a:lnTo>
                  <a:lnTo>
                    <a:pt x="11942" y="4947"/>
                  </a:lnTo>
                  <a:lnTo>
                    <a:pt x="11904" y="4966"/>
                  </a:lnTo>
                  <a:lnTo>
                    <a:pt x="11885" y="5004"/>
                  </a:lnTo>
                  <a:lnTo>
                    <a:pt x="11847" y="5080"/>
                  </a:lnTo>
                  <a:lnTo>
                    <a:pt x="11714" y="5023"/>
                  </a:lnTo>
                  <a:lnTo>
                    <a:pt x="11619" y="4966"/>
                  </a:lnTo>
                  <a:lnTo>
                    <a:pt x="11525" y="4890"/>
                  </a:lnTo>
                  <a:lnTo>
                    <a:pt x="11468" y="4833"/>
                  </a:lnTo>
                  <a:lnTo>
                    <a:pt x="11392" y="4776"/>
                  </a:lnTo>
                  <a:lnTo>
                    <a:pt x="11316" y="4757"/>
                  </a:lnTo>
                  <a:lnTo>
                    <a:pt x="11240" y="4776"/>
                  </a:lnTo>
                  <a:lnTo>
                    <a:pt x="11183" y="4814"/>
                  </a:lnTo>
                  <a:lnTo>
                    <a:pt x="11089" y="4814"/>
                  </a:lnTo>
                  <a:lnTo>
                    <a:pt x="11051" y="4833"/>
                  </a:lnTo>
                  <a:lnTo>
                    <a:pt x="11013" y="4871"/>
                  </a:lnTo>
                  <a:lnTo>
                    <a:pt x="10975" y="4928"/>
                  </a:lnTo>
                  <a:lnTo>
                    <a:pt x="10918" y="5061"/>
                  </a:lnTo>
                  <a:lnTo>
                    <a:pt x="10861" y="5174"/>
                  </a:lnTo>
                  <a:lnTo>
                    <a:pt x="10766" y="5269"/>
                  </a:lnTo>
                  <a:lnTo>
                    <a:pt x="10691" y="5345"/>
                  </a:lnTo>
                  <a:lnTo>
                    <a:pt x="10577" y="5421"/>
                  </a:lnTo>
                  <a:lnTo>
                    <a:pt x="10463" y="5478"/>
                  </a:lnTo>
                  <a:lnTo>
                    <a:pt x="10236" y="5572"/>
                  </a:lnTo>
                  <a:lnTo>
                    <a:pt x="9970" y="5648"/>
                  </a:lnTo>
                  <a:lnTo>
                    <a:pt x="9705" y="5686"/>
                  </a:lnTo>
                  <a:lnTo>
                    <a:pt x="9212" y="5762"/>
                  </a:lnTo>
                  <a:lnTo>
                    <a:pt x="8378" y="5914"/>
                  </a:lnTo>
                  <a:lnTo>
                    <a:pt x="7563" y="6103"/>
                  </a:lnTo>
                  <a:lnTo>
                    <a:pt x="6900" y="6293"/>
                  </a:lnTo>
                  <a:lnTo>
                    <a:pt x="6274" y="6501"/>
                  </a:lnTo>
                  <a:lnTo>
                    <a:pt x="5649" y="6767"/>
                  </a:lnTo>
                  <a:lnTo>
                    <a:pt x="5346" y="6918"/>
                  </a:lnTo>
                  <a:lnTo>
                    <a:pt x="5042" y="7070"/>
                  </a:lnTo>
                  <a:lnTo>
                    <a:pt x="4891" y="6842"/>
                  </a:lnTo>
                  <a:lnTo>
                    <a:pt x="4720" y="6615"/>
                  </a:lnTo>
                  <a:lnTo>
                    <a:pt x="4872" y="6539"/>
                  </a:lnTo>
                  <a:lnTo>
                    <a:pt x="5024" y="6444"/>
                  </a:lnTo>
                  <a:lnTo>
                    <a:pt x="5327" y="6255"/>
                  </a:lnTo>
                  <a:lnTo>
                    <a:pt x="5516" y="6160"/>
                  </a:lnTo>
                  <a:lnTo>
                    <a:pt x="5687" y="6065"/>
                  </a:lnTo>
                  <a:lnTo>
                    <a:pt x="5876" y="6008"/>
                  </a:lnTo>
                  <a:lnTo>
                    <a:pt x="6066" y="5933"/>
                  </a:lnTo>
                  <a:lnTo>
                    <a:pt x="6464" y="5838"/>
                  </a:lnTo>
                  <a:lnTo>
                    <a:pt x="6862" y="5762"/>
                  </a:lnTo>
                  <a:lnTo>
                    <a:pt x="8151" y="5516"/>
                  </a:lnTo>
                  <a:lnTo>
                    <a:pt x="8795" y="5402"/>
                  </a:lnTo>
                  <a:lnTo>
                    <a:pt x="9440" y="5269"/>
                  </a:lnTo>
                  <a:lnTo>
                    <a:pt x="9932" y="5155"/>
                  </a:lnTo>
                  <a:lnTo>
                    <a:pt x="10198" y="5118"/>
                  </a:lnTo>
                  <a:lnTo>
                    <a:pt x="10463" y="5042"/>
                  </a:lnTo>
                  <a:lnTo>
                    <a:pt x="10710" y="4966"/>
                  </a:lnTo>
                  <a:lnTo>
                    <a:pt x="10937" y="4852"/>
                  </a:lnTo>
                  <a:lnTo>
                    <a:pt x="11145" y="4720"/>
                  </a:lnTo>
                  <a:lnTo>
                    <a:pt x="11240" y="4644"/>
                  </a:lnTo>
                  <a:lnTo>
                    <a:pt x="11335" y="4549"/>
                  </a:lnTo>
                  <a:lnTo>
                    <a:pt x="11373" y="4492"/>
                  </a:lnTo>
                  <a:lnTo>
                    <a:pt x="11373" y="4435"/>
                  </a:lnTo>
                  <a:lnTo>
                    <a:pt x="11373" y="4378"/>
                  </a:lnTo>
                  <a:lnTo>
                    <a:pt x="11335" y="4322"/>
                  </a:lnTo>
                  <a:lnTo>
                    <a:pt x="11183" y="4132"/>
                  </a:lnTo>
                  <a:lnTo>
                    <a:pt x="11051" y="3999"/>
                  </a:lnTo>
                  <a:lnTo>
                    <a:pt x="10899" y="3867"/>
                  </a:lnTo>
                  <a:lnTo>
                    <a:pt x="10766" y="3772"/>
                  </a:lnTo>
                  <a:lnTo>
                    <a:pt x="10634" y="3715"/>
                  </a:lnTo>
                  <a:lnTo>
                    <a:pt x="10482" y="3658"/>
                  </a:lnTo>
                  <a:lnTo>
                    <a:pt x="10349" y="3639"/>
                  </a:lnTo>
                  <a:lnTo>
                    <a:pt x="10198" y="3620"/>
                  </a:lnTo>
                  <a:lnTo>
                    <a:pt x="9970" y="3639"/>
                  </a:lnTo>
                  <a:lnTo>
                    <a:pt x="9705" y="3696"/>
                  </a:lnTo>
                  <a:lnTo>
                    <a:pt x="9440" y="3772"/>
                  </a:lnTo>
                  <a:lnTo>
                    <a:pt x="9136" y="3867"/>
                  </a:lnTo>
                  <a:lnTo>
                    <a:pt x="8340" y="4113"/>
                  </a:lnTo>
                  <a:lnTo>
                    <a:pt x="7544" y="4359"/>
                  </a:lnTo>
                  <a:lnTo>
                    <a:pt x="6748" y="4568"/>
                  </a:lnTo>
                  <a:lnTo>
                    <a:pt x="5952" y="4776"/>
                  </a:lnTo>
                  <a:lnTo>
                    <a:pt x="5895" y="4492"/>
                  </a:lnTo>
                  <a:lnTo>
                    <a:pt x="5839" y="4208"/>
                  </a:lnTo>
                  <a:lnTo>
                    <a:pt x="5763" y="3923"/>
                  </a:lnTo>
                  <a:lnTo>
                    <a:pt x="5687" y="3639"/>
                  </a:lnTo>
                  <a:lnTo>
                    <a:pt x="5649" y="3582"/>
                  </a:lnTo>
                  <a:lnTo>
                    <a:pt x="5630" y="3544"/>
                  </a:lnTo>
                  <a:lnTo>
                    <a:pt x="5573" y="3525"/>
                  </a:lnTo>
                  <a:lnTo>
                    <a:pt x="5535" y="3507"/>
                  </a:lnTo>
                  <a:lnTo>
                    <a:pt x="5516" y="3507"/>
                  </a:lnTo>
                  <a:lnTo>
                    <a:pt x="5289" y="3544"/>
                  </a:lnTo>
                  <a:lnTo>
                    <a:pt x="5061" y="3601"/>
                  </a:lnTo>
                  <a:lnTo>
                    <a:pt x="4815" y="3677"/>
                  </a:lnTo>
                  <a:lnTo>
                    <a:pt x="4607" y="3753"/>
                  </a:lnTo>
                  <a:lnTo>
                    <a:pt x="4379" y="3848"/>
                  </a:lnTo>
                  <a:lnTo>
                    <a:pt x="4152" y="3961"/>
                  </a:lnTo>
                  <a:lnTo>
                    <a:pt x="3735" y="4208"/>
                  </a:lnTo>
                  <a:lnTo>
                    <a:pt x="3318" y="4473"/>
                  </a:lnTo>
                  <a:lnTo>
                    <a:pt x="2920" y="4738"/>
                  </a:lnTo>
                  <a:lnTo>
                    <a:pt x="2143" y="5307"/>
                  </a:lnTo>
                  <a:lnTo>
                    <a:pt x="1498" y="5781"/>
                  </a:lnTo>
                  <a:lnTo>
                    <a:pt x="1157" y="6027"/>
                  </a:lnTo>
                  <a:lnTo>
                    <a:pt x="854" y="6293"/>
                  </a:lnTo>
                  <a:lnTo>
                    <a:pt x="702" y="6425"/>
                  </a:lnTo>
                  <a:lnTo>
                    <a:pt x="550" y="6577"/>
                  </a:lnTo>
                  <a:lnTo>
                    <a:pt x="418" y="6729"/>
                  </a:lnTo>
                  <a:lnTo>
                    <a:pt x="304" y="6899"/>
                  </a:lnTo>
                  <a:lnTo>
                    <a:pt x="209" y="7070"/>
                  </a:lnTo>
                  <a:lnTo>
                    <a:pt x="115" y="7240"/>
                  </a:lnTo>
                  <a:lnTo>
                    <a:pt x="58" y="7430"/>
                  </a:lnTo>
                  <a:lnTo>
                    <a:pt x="20" y="7638"/>
                  </a:lnTo>
                  <a:lnTo>
                    <a:pt x="1" y="7695"/>
                  </a:lnTo>
                  <a:lnTo>
                    <a:pt x="20" y="7752"/>
                  </a:lnTo>
                  <a:lnTo>
                    <a:pt x="58" y="7809"/>
                  </a:lnTo>
                  <a:lnTo>
                    <a:pt x="134" y="7828"/>
                  </a:lnTo>
                  <a:lnTo>
                    <a:pt x="209" y="7847"/>
                  </a:lnTo>
                  <a:lnTo>
                    <a:pt x="361" y="8510"/>
                  </a:lnTo>
                  <a:lnTo>
                    <a:pt x="475" y="9174"/>
                  </a:lnTo>
                  <a:lnTo>
                    <a:pt x="494" y="9230"/>
                  </a:lnTo>
                  <a:lnTo>
                    <a:pt x="532" y="9268"/>
                  </a:lnTo>
                  <a:lnTo>
                    <a:pt x="588" y="9287"/>
                  </a:lnTo>
                  <a:lnTo>
                    <a:pt x="626" y="9287"/>
                  </a:lnTo>
                  <a:lnTo>
                    <a:pt x="721" y="9268"/>
                  </a:lnTo>
                  <a:lnTo>
                    <a:pt x="873" y="9193"/>
                  </a:lnTo>
                  <a:lnTo>
                    <a:pt x="1024" y="9136"/>
                  </a:lnTo>
                  <a:lnTo>
                    <a:pt x="1024" y="9136"/>
                  </a:lnTo>
                  <a:lnTo>
                    <a:pt x="835" y="9249"/>
                  </a:lnTo>
                  <a:lnTo>
                    <a:pt x="626" y="9363"/>
                  </a:lnTo>
                  <a:lnTo>
                    <a:pt x="588" y="9401"/>
                  </a:lnTo>
                  <a:lnTo>
                    <a:pt x="569" y="9439"/>
                  </a:lnTo>
                  <a:lnTo>
                    <a:pt x="550" y="9477"/>
                  </a:lnTo>
                  <a:lnTo>
                    <a:pt x="569" y="9534"/>
                  </a:lnTo>
                  <a:lnTo>
                    <a:pt x="588" y="9572"/>
                  </a:lnTo>
                  <a:lnTo>
                    <a:pt x="607" y="9610"/>
                  </a:lnTo>
                  <a:lnTo>
                    <a:pt x="645" y="9647"/>
                  </a:lnTo>
                  <a:lnTo>
                    <a:pt x="683" y="9666"/>
                  </a:lnTo>
                  <a:lnTo>
                    <a:pt x="930" y="10538"/>
                  </a:lnTo>
                  <a:lnTo>
                    <a:pt x="949" y="10576"/>
                  </a:lnTo>
                  <a:lnTo>
                    <a:pt x="986" y="10614"/>
                  </a:lnTo>
                  <a:lnTo>
                    <a:pt x="1024" y="10652"/>
                  </a:lnTo>
                  <a:lnTo>
                    <a:pt x="1157" y="10652"/>
                  </a:lnTo>
                  <a:lnTo>
                    <a:pt x="1233" y="10690"/>
                  </a:lnTo>
                  <a:lnTo>
                    <a:pt x="1384" y="10747"/>
                  </a:lnTo>
                  <a:lnTo>
                    <a:pt x="1517" y="10823"/>
                  </a:lnTo>
                  <a:lnTo>
                    <a:pt x="1669" y="10898"/>
                  </a:lnTo>
                  <a:lnTo>
                    <a:pt x="1745" y="10917"/>
                  </a:lnTo>
                  <a:lnTo>
                    <a:pt x="1877" y="10898"/>
                  </a:lnTo>
                  <a:lnTo>
                    <a:pt x="2010" y="10860"/>
                  </a:lnTo>
                  <a:lnTo>
                    <a:pt x="2218" y="10785"/>
                  </a:lnTo>
                  <a:lnTo>
                    <a:pt x="2730" y="10633"/>
                  </a:lnTo>
                  <a:lnTo>
                    <a:pt x="3261" y="10462"/>
                  </a:lnTo>
                  <a:lnTo>
                    <a:pt x="3773" y="10292"/>
                  </a:lnTo>
                  <a:lnTo>
                    <a:pt x="4265" y="10083"/>
                  </a:lnTo>
                  <a:lnTo>
                    <a:pt x="4284" y="10538"/>
                  </a:lnTo>
                  <a:lnTo>
                    <a:pt x="4284" y="10993"/>
                  </a:lnTo>
                  <a:lnTo>
                    <a:pt x="4303" y="11050"/>
                  </a:lnTo>
                  <a:lnTo>
                    <a:pt x="4341" y="11107"/>
                  </a:lnTo>
                  <a:lnTo>
                    <a:pt x="4398" y="11145"/>
                  </a:lnTo>
                  <a:lnTo>
                    <a:pt x="4493" y="11145"/>
                  </a:lnTo>
                  <a:lnTo>
                    <a:pt x="4853" y="11107"/>
                  </a:lnTo>
                  <a:lnTo>
                    <a:pt x="5194" y="11088"/>
                  </a:lnTo>
                  <a:lnTo>
                    <a:pt x="5459" y="11107"/>
                  </a:lnTo>
                  <a:lnTo>
                    <a:pt x="5725" y="11126"/>
                  </a:lnTo>
                  <a:lnTo>
                    <a:pt x="5744" y="11164"/>
                  </a:lnTo>
                  <a:lnTo>
                    <a:pt x="5782" y="11202"/>
                  </a:lnTo>
                  <a:lnTo>
                    <a:pt x="5839" y="11221"/>
                  </a:lnTo>
                  <a:lnTo>
                    <a:pt x="5876" y="11240"/>
                  </a:lnTo>
                  <a:lnTo>
                    <a:pt x="5971" y="11221"/>
                  </a:lnTo>
                  <a:lnTo>
                    <a:pt x="6710" y="10842"/>
                  </a:lnTo>
                  <a:lnTo>
                    <a:pt x="7450" y="10444"/>
                  </a:lnTo>
                  <a:lnTo>
                    <a:pt x="7487" y="10462"/>
                  </a:lnTo>
                  <a:lnTo>
                    <a:pt x="8075" y="10519"/>
                  </a:lnTo>
                  <a:lnTo>
                    <a:pt x="8663" y="10595"/>
                  </a:lnTo>
                  <a:lnTo>
                    <a:pt x="9231" y="10728"/>
                  </a:lnTo>
                  <a:lnTo>
                    <a:pt x="9781" y="10917"/>
                  </a:lnTo>
                  <a:lnTo>
                    <a:pt x="10198" y="11069"/>
                  </a:lnTo>
                  <a:lnTo>
                    <a:pt x="10596" y="11221"/>
                  </a:lnTo>
                  <a:lnTo>
                    <a:pt x="10804" y="11296"/>
                  </a:lnTo>
                  <a:lnTo>
                    <a:pt x="11013" y="11353"/>
                  </a:lnTo>
                  <a:lnTo>
                    <a:pt x="11221" y="11391"/>
                  </a:lnTo>
                  <a:lnTo>
                    <a:pt x="11449" y="11429"/>
                  </a:lnTo>
                  <a:lnTo>
                    <a:pt x="11468" y="11429"/>
                  </a:lnTo>
                  <a:lnTo>
                    <a:pt x="11506" y="11410"/>
                  </a:lnTo>
                  <a:lnTo>
                    <a:pt x="11543" y="11391"/>
                  </a:lnTo>
                  <a:lnTo>
                    <a:pt x="11600" y="11334"/>
                  </a:lnTo>
                  <a:lnTo>
                    <a:pt x="11695" y="11164"/>
                  </a:lnTo>
                  <a:lnTo>
                    <a:pt x="11809" y="10993"/>
                  </a:lnTo>
                  <a:lnTo>
                    <a:pt x="11942" y="10860"/>
                  </a:lnTo>
                  <a:lnTo>
                    <a:pt x="12093" y="10728"/>
                  </a:lnTo>
                  <a:lnTo>
                    <a:pt x="12131" y="10690"/>
                  </a:lnTo>
                  <a:lnTo>
                    <a:pt x="12131" y="10652"/>
                  </a:lnTo>
                  <a:lnTo>
                    <a:pt x="12150" y="10614"/>
                  </a:lnTo>
                  <a:lnTo>
                    <a:pt x="12131" y="10576"/>
                  </a:lnTo>
                  <a:lnTo>
                    <a:pt x="12226" y="10462"/>
                  </a:lnTo>
                  <a:lnTo>
                    <a:pt x="12321" y="10368"/>
                  </a:lnTo>
                  <a:lnTo>
                    <a:pt x="12377" y="10235"/>
                  </a:lnTo>
                  <a:lnTo>
                    <a:pt x="12453" y="10102"/>
                  </a:lnTo>
                  <a:lnTo>
                    <a:pt x="12453" y="10045"/>
                  </a:lnTo>
                  <a:lnTo>
                    <a:pt x="12434" y="9989"/>
                  </a:lnTo>
                  <a:lnTo>
                    <a:pt x="12415" y="9951"/>
                  </a:lnTo>
                  <a:lnTo>
                    <a:pt x="12377" y="9913"/>
                  </a:lnTo>
                  <a:lnTo>
                    <a:pt x="11904" y="9666"/>
                  </a:lnTo>
                  <a:lnTo>
                    <a:pt x="11979" y="9610"/>
                  </a:lnTo>
                  <a:lnTo>
                    <a:pt x="12036" y="9647"/>
                  </a:lnTo>
                  <a:lnTo>
                    <a:pt x="12112" y="9685"/>
                  </a:lnTo>
                  <a:lnTo>
                    <a:pt x="12567" y="9723"/>
                  </a:lnTo>
                  <a:lnTo>
                    <a:pt x="13022" y="9780"/>
                  </a:lnTo>
                  <a:lnTo>
                    <a:pt x="13477" y="9856"/>
                  </a:lnTo>
                  <a:lnTo>
                    <a:pt x="13913" y="9970"/>
                  </a:lnTo>
                  <a:lnTo>
                    <a:pt x="14803" y="10197"/>
                  </a:lnTo>
                  <a:lnTo>
                    <a:pt x="15694" y="10444"/>
                  </a:lnTo>
                  <a:lnTo>
                    <a:pt x="15789" y="10444"/>
                  </a:lnTo>
                  <a:lnTo>
                    <a:pt x="15846" y="10425"/>
                  </a:lnTo>
                  <a:lnTo>
                    <a:pt x="15884" y="10387"/>
                  </a:lnTo>
                  <a:lnTo>
                    <a:pt x="15903" y="10330"/>
                  </a:lnTo>
                  <a:lnTo>
                    <a:pt x="16187" y="9761"/>
                  </a:lnTo>
                  <a:lnTo>
                    <a:pt x="16206" y="9742"/>
                  </a:lnTo>
                  <a:lnTo>
                    <a:pt x="16642" y="9799"/>
                  </a:lnTo>
                  <a:lnTo>
                    <a:pt x="17097" y="9875"/>
                  </a:lnTo>
                  <a:lnTo>
                    <a:pt x="17116" y="9894"/>
                  </a:lnTo>
                  <a:lnTo>
                    <a:pt x="17192" y="9875"/>
                  </a:lnTo>
                  <a:lnTo>
                    <a:pt x="17267" y="9818"/>
                  </a:lnTo>
                  <a:lnTo>
                    <a:pt x="17305" y="9761"/>
                  </a:lnTo>
                  <a:lnTo>
                    <a:pt x="17305" y="9723"/>
                  </a:lnTo>
                  <a:lnTo>
                    <a:pt x="17286" y="9685"/>
                  </a:lnTo>
                  <a:lnTo>
                    <a:pt x="17248" y="9496"/>
                  </a:lnTo>
                  <a:lnTo>
                    <a:pt x="17230" y="9325"/>
                  </a:lnTo>
                  <a:lnTo>
                    <a:pt x="17248" y="9155"/>
                  </a:lnTo>
                  <a:lnTo>
                    <a:pt x="17286" y="8984"/>
                  </a:lnTo>
                  <a:lnTo>
                    <a:pt x="17286" y="8908"/>
                  </a:lnTo>
                  <a:lnTo>
                    <a:pt x="17267" y="8851"/>
                  </a:lnTo>
                  <a:lnTo>
                    <a:pt x="17230" y="8814"/>
                  </a:lnTo>
                  <a:lnTo>
                    <a:pt x="17173" y="8795"/>
                  </a:lnTo>
                  <a:lnTo>
                    <a:pt x="17173" y="8738"/>
                  </a:lnTo>
                  <a:lnTo>
                    <a:pt x="17154" y="8681"/>
                  </a:lnTo>
                  <a:lnTo>
                    <a:pt x="17040" y="8453"/>
                  </a:lnTo>
                  <a:lnTo>
                    <a:pt x="18480" y="8131"/>
                  </a:lnTo>
                  <a:lnTo>
                    <a:pt x="18841" y="8055"/>
                  </a:lnTo>
                  <a:lnTo>
                    <a:pt x="19201" y="7999"/>
                  </a:lnTo>
                  <a:lnTo>
                    <a:pt x="19561" y="7961"/>
                  </a:lnTo>
                  <a:lnTo>
                    <a:pt x="19921" y="7942"/>
                  </a:lnTo>
                  <a:lnTo>
                    <a:pt x="19978" y="7923"/>
                  </a:lnTo>
                  <a:lnTo>
                    <a:pt x="20035" y="7904"/>
                  </a:lnTo>
                  <a:lnTo>
                    <a:pt x="20073" y="7866"/>
                  </a:lnTo>
                  <a:lnTo>
                    <a:pt x="20091" y="7809"/>
                  </a:lnTo>
                  <a:lnTo>
                    <a:pt x="20281" y="7146"/>
                  </a:lnTo>
                  <a:lnTo>
                    <a:pt x="20281" y="7070"/>
                  </a:lnTo>
                  <a:lnTo>
                    <a:pt x="20262" y="7013"/>
                  </a:lnTo>
                  <a:lnTo>
                    <a:pt x="20262" y="5989"/>
                  </a:lnTo>
                  <a:lnTo>
                    <a:pt x="20243" y="5914"/>
                  </a:lnTo>
                  <a:lnTo>
                    <a:pt x="20205" y="5876"/>
                  </a:lnTo>
                  <a:lnTo>
                    <a:pt x="20148" y="5838"/>
                  </a:lnTo>
                  <a:lnTo>
                    <a:pt x="20091" y="5819"/>
                  </a:lnTo>
                  <a:lnTo>
                    <a:pt x="19523" y="5819"/>
                  </a:lnTo>
                  <a:lnTo>
                    <a:pt x="19561" y="5781"/>
                  </a:lnTo>
                  <a:lnTo>
                    <a:pt x="19599" y="5724"/>
                  </a:lnTo>
                  <a:lnTo>
                    <a:pt x="19637" y="5535"/>
                  </a:lnTo>
                  <a:lnTo>
                    <a:pt x="19656" y="5345"/>
                  </a:lnTo>
                  <a:lnTo>
                    <a:pt x="19656" y="5155"/>
                  </a:lnTo>
                  <a:lnTo>
                    <a:pt x="19618" y="4966"/>
                  </a:lnTo>
                  <a:lnTo>
                    <a:pt x="19618" y="4909"/>
                  </a:lnTo>
                  <a:lnTo>
                    <a:pt x="19618" y="4852"/>
                  </a:lnTo>
                  <a:lnTo>
                    <a:pt x="19580" y="4701"/>
                  </a:lnTo>
                  <a:lnTo>
                    <a:pt x="19504" y="4568"/>
                  </a:lnTo>
                  <a:lnTo>
                    <a:pt x="19409" y="4473"/>
                  </a:lnTo>
                  <a:lnTo>
                    <a:pt x="19295" y="4378"/>
                  </a:lnTo>
                  <a:lnTo>
                    <a:pt x="19182" y="4322"/>
                  </a:lnTo>
                  <a:lnTo>
                    <a:pt x="19030" y="4265"/>
                  </a:lnTo>
                  <a:lnTo>
                    <a:pt x="18878" y="4246"/>
                  </a:lnTo>
                  <a:lnTo>
                    <a:pt x="18480" y="4246"/>
                  </a:lnTo>
                  <a:lnTo>
                    <a:pt x="18234" y="4284"/>
                  </a:lnTo>
                  <a:lnTo>
                    <a:pt x="17988" y="4322"/>
                  </a:lnTo>
                  <a:lnTo>
                    <a:pt x="17741" y="4397"/>
                  </a:lnTo>
                  <a:lnTo>
                    <a:pt x="17798" y="4075"/>
                  </a:lnTo>
                  <a:lnTo>
                    <a:pt x="17874" y="3753"/>
                  </a:lnTo>
                  <a:lnTo>
                    <a:pt x="18045" y="3108"/>
                  </a:lnTo>
                  <a:lnTo>
                    <a:pt x="18215" y="2445"/>
                  </a:lnTo>
                  <a:lnTo>
                    <a:pt x="18272" y="2123"/>
                  </a:lnTo>
                  <a:lnTo>
                    <a:pt x="18310" y="1782"/>
                  </a:lnTo>
                  <a:lnTo>
                    <a:pt x="18348" y="1668"/>
                  </a:lnTo>
                  <a:lnTo>
                    <a:pt x="18348" y="1516"/>
                  </a:lnTo>
                  <a:lnTo>
                    <a:pt x="18348" y="1403"/>
                  </a:lnTo>
                  <a:lnTo>
                    <a:pt x="18329" y="1289"/>
                  </a:lnTo>
                  <a:lnTo>
                    <a:pt x="18291" y="1194"/>
                  </a:lnTo>
                  <a:lnTo>
                    <a:pt x="18253" y="1080"/>
                  </a:lnTo>
                  <a:lnTo>
                    <a:pt x="18196" y="986"/>
                  </a:lnTo>
                  <a:lnTo>
                    <a:pt x="18139" y="910"/>
                  </a:lnTo>
                  <a:lnTo>
                    <a:pt x="17988" y="739"/>
                  </a:lnTo>
                  <a:lnTo>
                    <a:pt x="17798" y="607"/>
                  </a:lnTo>
                  <a:lnTo>
                    <a:pt x="17590" y="493"/>
                  </a:lnTo>
                  <a:lnTo>
                    <a:pt x="17362" y="379"/>
                  </a:lnTo>
                  <a:lnTo>
                    <a:pt x="17097" y="303"/>
                  </a:lnTo>
                  <a:lnTo>
                    <a:pt x="16850" y="228"/>
                  </a:lnTo>
                  <a:lnTo>
                    <a:pt x="16585" y="171"/>
                  </a:lnTo>
                  <a:lnTo>
                    <a:pt x="16054" y="95"/>
                  </a:lnTo>
                  <a:lnTo>
                    <a:pt x="15581" y="38"/>
                  </a:lnTo>
                  <a:lnTo>
                    <a:pt x="1518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42" name="Google Shape;842;p31"/>
            <p:cNvSpPr/>
            <p:nvPr/>
          </p:nvSpPr>
          <p:spPr>
            <a:xfrm>
              <a:off x="-342025" y="4633863"/>
              <a:ext cx="28450" cy="13300"/>
            </a:xfrm>
            <a:custGeom>
              <a:avLst/>
              <a:gdLst/>
              <a:ahLst/>
              <a:cxnLst/>
              <a:rect l="l" t="t" r="r" b="b"/>
              <a:pathLst>
                <a:path w="1138" h="532" fill="none" extrusionOk="0">
                  <a:moveTo>
                    <a:pt x="19" y="532"/>
                  </a:moveTo>
                  <a:lnTo>
                    <a:pt x="19" y="532"/>
                  </a:lnTo>
                  <a:lnTo>
                    <a:pt x="1" y="1"/>
                  </a:lnTo>
                  <a:lnTo>
                    <a:pt x="1" y="1"/>
                  </a:lnTo>
                  <a:lnTo>
                    <a:pt x="190" y="1"/>
                  </a:lnTo>
                  <a:lnTo>
                    <a:pt x="190" y="1"/>
                  </a:lnTo>
                  <a:lnTo>
                    <a:pt x="569" y="20"/>
                  </a:lnTo>
                  <a:lnTo>
                    <a:pt x="948" y="77"/>
                  </a:lnTo>
                  <a:lnTo>
                    <a:pt x="948" y="77"/>
                  </a:lnTo>
                  <a:lnTo>
                    <a:pt x="1005" y="96"/>
                  </a:lnTo>
                  <a:lnTo>
                    <a:pt x="1062" y="134"/>
                  </a:lnTo>
                  <a:lnTo>
                    <a:pt x="1081" y="172"/>
                  </a:lnTo>
                  <a:lnTo>
                    <a:pt x="1100" y="228"/>
                  </a:lnTo>
                  <a:lnTo>
                    <a:pt x="1138" y="380"/>
                  </a:lnTo>
                  <a:lnTo>
                    <a:pt x="1138" y="532"/>
                  </a:lnTo>
                  <a:lnTo>
                    <a:pt x="1138" y="532"/>
                  </a:lnTo>
                  <a:lnTo>
                    <a:pt x="853" y="494"/>
                  </a:lnTo>
                  <a:lnTo>
                    <a:pt x="588" y="494"/>
                  </a:lnTo>
                  <a:lnTo>
                    <a:pt x="588" y="494"/>
                  </a:lnTo>
                  <a:lnTo>
                    <a:pt x="304" y="494"/>
                  </a:lnTo>
                  <a:lnTo>
                    <a:pt x="19" y="53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43" name="Google Shape;843;p31"/>
            <p:cNvSpPr/>
            <p:nvPr/>
          </p:nvSpPr>
          <p:spPr>
            <a:xfrm>
              <a:off x="-258625" y="4622038"/>
              <a:ext cx="93375" cy="31750"/>
            </a:xfrm>
            <a:custGeom>
              <a:avLst/>
              <a:gdLst/>
              <a:ahLst/>
              <a:cxnLst/>
              <a:rect l="l" t="t" r="r" b="b"/>
              <a:pathLst>
                <a:path w="3735" h="1270" fill="none" extrusionOk="0">
                  <a:moveTo>
                    <a:pt x="3241" y="1270"/>
                  </a:moveTo>
                  <a:lnTo>
                    <a:pt x="3241" y="1270"/>
                  </a:lnTo>
                  <a:lnTo>
                    <a:pt x="3090" y="1251"/>
                  </a:lnTo>
                  <a:lnTo>
                    <a:pt x="2900" y="1213"/>
                  </a:lnTo>
                  <a:lnTo>
                    <a:pt x="2711" y="1137"/>
                  </a:lnTo>
                  <a:lnTo>
                    <a:pt x="2521" y="1061"/>
                  </a:lnTo>
                  <a:lnTo>
                    <a:pt x="1934" y="796"/>
                  </a:lnTo>
                  <a:lnTo>
                    <a:pt x="1934" y="796"/>
                  </a:lnTo>
                  <a:lnTo>
                    <a:pt x="1460" y="626"/>
                  </a:lnTo>
                  <a:lnTo>
                    <a:pt x="986" y="512"/>
                  </a:lnTo>
                  <a:lnTo>
                    <a:pt x="493" y="417"/>
                  </a:lnTo>
                  <a:lnTo>
                    <a:pt x="0" y="360"/>
                  </a:lnTo>
                  <a:lnTo>
                    <a:pt x="0" y="360"/>
                  </a:lnTo>
                  <a:lnTo>
                    <a:pt x="588" y="0"/>
                  </a:lnTo>
                  <a:lnTo>
                    <a:pt x="588" y="0"/>
                  </a:lnTo>
                  <a:lnTo>
                    <a:pt x="664" y="38"/>
                  </a:lnTo>
                  <a:lnTo>
                    <a:pt x="664" y="38"/>
                  </a:lnTo>
                  <a:lnTo>
                    <a:pt x="1043" y="95"/>
                  </a:lnTo>
                  <a:lnTo>
                    <a:pt x="1441" y="171"/>
                  </a:lnTo>
                  <a:lnTo>
                    <a:pt x="1839" y="265"/>
                  </a:lnTo>
                  <a:lnTo>
                    <a:pt x="2218" y="360"/>
                  </a:lnTo>
                  <a:lnTo>
                    <a:pt x="2597" y="474"/>
                  </a:lnTo>
                  <a:lnTo>
                    <a:pt x="2976" y="588"/>
                  </a:lnTo>
                  <a:lnTo>
                    <a:pt x="3355" y="720"/>
                  </a:lnTo>
                  <a:lnTo>
                    <a:pt x="3734" y="853"/>
                  </a:lnTo>
                  <a:lnTo>
                    <a:pt x="3734" y="853"/>
                  </a:lnTo>
                  <a:lnTo>
                    <a:pt x="3583" y="1005"/>
                  </a:lnTo>
                  <a:lnTo>
                    <a:pt x="3469" y="1175"/>
                  </a:lnTo>
                  <a:lnTo>
                    <a:pt x="3469" y="1175"/>
                  </a:lnTo>
                  <a:lnTo>
                    <a:pt x="3431" y="1232"/>
                  </a:lnTo>
                  <a:lnTo>
                    <a:pt x="3374" y="1251"/>
                  </a:lnTo>
                  <a:lnTo>
                    <a:pt x="3317" y="1270"/>
                  </a:lnTo>
                  <a:lnTo>
                    <a:pt x="3241" y="127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44" name="Google Shape;844;p31"/>
            <p:cNvSpPr/>
            <p:nvPr/>
          </p:nvSpPr>
          <p:spPr>
            <a:xfrm>
              <a:off x="-234000" y="4605913"/>
              <a:ext cx="78225" cy="30350"/>
            </a:xfrm>
            <a:custGeom>
              <a:avLst/>
              <a:gdLst/>
              <a:ahLst/>
              <a:cxnLst/>
              <a:rect l="l" t="t" r="r" b="b"/>
              <a:pathLst>
                <a:path w="3129" h="1214" fill="none" extrusionOk="0">
                  <a:moveTo>
                    <a:pt x="2901" y="1214"/>
                  </a:moveTo>
                  <a:lnTo>
                    <a:pt x="2901" y="1214"/>
                  </a:lnTo>
                  <a:lnTo>
                    <a:pt x="2200" y="948"/>
                  </a:lnTo>
                  <a:lnTo>
                    <a:pt x="1479" y="721"/>
                  </a:lnTo>
                  <a:lnTo>
                    <a:pt x="740" y="531"/>
                  </a:lnTo>
                  <a:lnTo>
                    <a:pt x="1" y="399"/>
                  </a:lnTo>
                  <a:lnTo>
                    <a:pt x="1" y="399"/>
                  </a:lnTo>
                  <a:lnTo>
                    <a:pt x="570" y="1"/>
                  </a:lnTo>
                  <a:lnTo>
                    <a:pt x="570" y="1"/>
                  </a:lnTo>
                  <a:lnTo>
                    <a:pt x="911" y="76"/>
                  </a:lnTo>
                  <a:lnTo>
                    <a:pt x="1233" y="171"/>
                  </a:lnTo>
                  <a:lnTo>
                    <a:pt x="1555" y="266"/>
                  </a:lnTo>
                  <a:lnTo>
                    <a:pt x="1877" y="380"/>
                  </a:lnTo>
                  <a:lnTo>
                    <a:pt x="2200" y="512"/>
                  </a:lnTo>
                  <a:lnTo>
                    <a:pt x="2503" y="645"/>
                  </a:lnTo>
                  <a:lnTo>
                    <a:pt x="2825" y="797"/>
                  </a:lnTo>
                  <a:lnTo>
                    <a:pt x="3128" y="948"/>
                  </a:lnTo>
                  <a:lnTo>
                    <a:pt x="3128" y="948"/>
                  </a:lnTo>
                  <a:lnTo>
                    <a:pt x="2901" y="121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45" name="Google Shape;845;p31"/>
            <p:cNvSpPr/>
            <p:nvPr/>
          </p:nvSpPr>
          <p:spPr>
            <a:xfrm>
              <a:off x="-51575" y="4600238"/>
              <a:ext cx="18525" cy="14700"/>
            </a:xfrm>
            <a:custGeom>
              <a:avLst/>
              <a:gdLst/>
              <a:ahLst/>
              <a:cxnLst/>
              <a:rect l="l" t="t" r="r" b="b"/>
              <a:pathLst>
                <a:path w="741" h="588" fill="none" extrusionOk="0">
                  <a:moveTo>
                    <a:pt x="134" y="76"/>
                  </a:moveTo>
                  <a:lnTo>
                    <a:pt x="134" y="76"/>
                  </a:lnTo>
                  <a:lnTo>
                    <a:pt x="285" y="57"/>
                  </a:lnTo>
                  <a:lnTo>
                    <a:pt x="437" y="38"/>
                  </a:lnTo>
                  <a:lnTo>
                    <a:pt x="740" y="0"/>
                  </a:lnTo>
                  <a:lnTo>
                    <a:pt x="740" y="0"/>
                  </a:lnTo>
                  <a:lnTo>
                    <a:pt x="702" y="152"/>
                  </a:lnTo>
                  <a:lnTo>
                    <a:pt x="683" y="303"/>
                  </a:lnTo>
                  <a:lnTo>
                    <a:pt x="683" y="436"/>
                  </a:lnTo>
                  <a:lnTo>
                    <a:pt x="702" y="588"/>
                  </a:lnTo>
                  <a:lnTo>
                    <a:pt x="702" y="588"/>
                  </a:lnTo>
                  <a:lnTo>
                    <a:pt x="1" y="474"/>
                  </a:lnTo>
                  <a:lnTo>
                    <a:pt x="1" y="474"/>
                  </a:lnTo>
                  <a:lnTo>
                    <a:pt x="58" y="285"/>
                  </a:lnTo>
                  <a:lnTo>
                    <a:pt x="115" y="76"/>
                  </a:lnTo>
                  <a:lnTo>
                    <a:pt x="115" y="76"/>
                  </a:lnTo>
                  <a:lnTo>
                    <a:pt x="134" y="76"/>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46" name="Google Shape;846;p31"/>
            <p:cNvSpPr/>
            <p:nvPr/>
          </p:nvSpPr>
          <p:spPr>
            <a:xfrm>
              <a:off x="-149175" y="4596438"/>
              <a:ext cx="85800" cy="32725"/>
            </a:xfrm>
            <a:custGeom>
              <a:avLst/>
              <a:gdLst/>
              <a:ahLst/>
              <a:cxnLst/>
              <a:rect l="l" t="t" r="r" b="b"/>
              <a:pathLst>
                <a:path w="3432" h="1309" fill="none" extrusionOk="0">
                  <a:moveTo>
                    <a:pt x="1233" y="285"/>
                  </a:moveTo>
                  <a:lnTo>
                    <a:pt x="1233" y="285"/>
                  </a:lnTo>
                  <a:lnTo>
                    <a:pt x="1308" y="285"/>
                  </a:lnTo>
                  <a:lnTo>
                    <a:pt x="1346" y="247"/>
                  </a:lnTo>
                  <a:lnTo>
                    <a:pt x="1365" y="228"/>
                  </a:lnTo>
                  <a:lnTo>
                    <a:pt x="1365" y="228"/>
                  </a:lnTo>
                  <a:lnTo>
                    <a:pt x="1972" y="114"/>
                  </a:lnTo>
                  <a:lnTo>
                    <a:pt x="2597" y="1"/>
                  </a:lnTo>
                  <a:lnTo>
                    <a:pt x="2597" y="1"/>
                  </a:lnTo>
                  <a:lnTo>
                    <a:pt x="2825" y="228"/>
                  </a:lnTo>
                  <a:lnTo>
                    <a:pt x="3033" y="455"/>
                  </a:lnTo>
                  <a:lnTo>
                    <a:pt x="3223" y="702"/>
                  </a:lnTo>
                  <a:lnTo>
                    <a:pt x="3374" y="986"/>
                  </a:lnTo>
                  <a:lnTo>
                    <a:pt x="3374" y="986"/>
                  </a:lnTo>
                  <a:lnTo>
                    <a:pt x="3412" y="1024"/>
                  </a:lnTo>
                  <a:lnTo>
                    <a:pt x="3431" y="1043"/>
                  </a:lnTo>
                  <a:lnTo>
                    <a:pt x="3431" y="1043"/>
                  </a:lnTo>
                  <a:lnTo>
                    <a:pt x="3374" y="1176"/>
                  </a:lnTo>
                  <a:lnTo>
                    <a:pt x="3317" y="1308"/>
                  </a:lnTo>
                  <a:lnTo>
                    <a:pt x="3317" y="1308"/>
                  </a:lnTo>
                  <a:lnTo>
                    <a:pt x="2502" y="1081"/>
                  </a:lnTo>
                  <a:lnTo>
                    <a:pt x="1668" y="872"/>
                  </a:lnTo>
                  <a:lnTo>
                    <a:pt x="1270" y="778"/>
                  </a:lnTo>
                  <a:lnTo>
                    <a:pt x="853" y="702"/>
                  </a:lnTo>
                  <a:lnTo>
                    <a:pt x="437" y="645"/>
                  </a:lnTo>
                  <a:lnTo>
                    <a:pt x="1" y="588"/>
                  </a:lnTo>
                  <a:lnTo>
                    <a:pt x="1" y="588"/>
                  </a:lnTo>
                  <a:lnTo>
                    <a:pt x="437" y="342"/>
                  </a:lnTo>
                  <a:lnTo>
                    <a:pt x="872" y="133"/>
                  </a:lnTo>
                  <a:lnTo>
                    <a:pt x="872" y="133"/>
                  </a:lnTo>
                  <a:lnTo>
                    <a:pt x="910" y="152"/>
                  </a:lnTo>
                  <a:lnTo>
                    <a:pt x="910" y="152"/>
                  </a:lnTo>
                  <a:lnTo>
                    <a:pt x="929" y="209"/>
                  </a:lnTo>
                  <a:lnTo>
                    <a:pt x="948" y="247"/>
                  </a:lnTo>
                  <a:lnTo>
                    <a:pt x="1005" y="285"/>
                  </a:lnTo>
                  <a:lnTo>
                    <a:pt x="1062" y="285"/>
                  </a:lnTo>
                  <a:lnTo>
                    <a:pt x="1062" y="285"/>
                  </a:lnTo>
                  <a:lnTo>
                    <a:pt x="1100" y="285"/>
                  </a:lnTo>
                  <a:lnTo>
                    <a:pt x="1100" y="285"/>
                  </a:lnTo>
                  <a:lnTo>
                    <a:pt x="1157" y="266"/>
                  </a:lnTo>
                  <a:lnTo>
                    <a:pt x="1157" y="266"/>
                  </a:lnTo>
                  <a:lnTo>
                    <a:pt x="1233" y="28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47" name="Google Shape;847;p31"/>
            <p:cNvSpPr/>
            <p:nvPr/>
          </p:nvSpPr>
          <p:spPr>
            <a:xfrm>
              <a:off x="-306025" y="4583163"/>
              <a:ext cx="84375" cy="64000"/>
            </a:xfrm>
            <a:custGeom>
              <a:avLst/>
              <a:gdLst/>
              <a:ahLst/>
              <a:cxnLst/>
              <a:rect l="l" t="t" r="r" b="b"/>
              <a:pathLst>
                <a:path w="3375" h="2560" fill="none" extrusionOk="0">
                  <a:moveTo>
                    <a:pt x="1" y="2560"/>
                  </a:moveTo>
                  <a:lnTo>
                    <a:pt x="1" y="2560"/>
                  </a:lnTo>
                  <a:lnTo>
                    <a:pt x="1" y="2162"/>
                  </a:lnTo>
                  <a:lnTo>
                    <a:pt x="1" y="2162"/>
                  </a:lnTo>
                  <a:lnTo>
                    <a:pt x="39" y="2162"/>
                  </a:lnTo>
                  <a:lnTo>
                    <a:pt x="77" y="2143"/>
                  </a:lnTo>
                  <a:lnTo>
                    <a:pt x="77" y="2143"/>
                  </a:lnTo>
                  <a:lnTo>
                    <a:pt x="513" y="1896"/>
                  </a:lnTo>
                  <a:lnTo>
                    <a:pt x="930" y="1631"/>
                  </a:lnTo>
                  <a:lnTo>
                    <a:pt x="1347" y="1347"/>
                  </a:lnTo>
                  <a:lnTo>
                    <a:pt x="1745" y="1062"/>
                  </a:lnTo>
                  <a:lnTo>
                    <a:pt x="1745" y="1062"/>
                  </a:lnTo>
                  <a:lnTo>
                    <a:pt x="2105" y="797"/>
                  </a:lnTo>
                  <a:lnTo>
                    <a:pt x="2446" y="513"/>
                  </a:lnTo>
                  <a:lnTo>
                    <a:pt x="2446" y="513"/>
                  </a:lnTo>
                  <a:lnTo>
                    <a:pt x="2598" y="380"/>
                  </a:lnTo>
                  <a:lnTo>
                    <a:pt x="2768" y="209"/>
                  </a:lnTo>
                  <a:lnTo>
                    <a:pt x="2863" y="134"/>
                  </a:lnTo>
                  <a:lnTo>
                    <a:pt x="2939" y="58"/>
                  </a:lnTo>
                  <a:lnTo>
                    <a:pt x="3034" y="20"/>
                  </a:lnTo>
                  <a:lnTo>
                    <a:pt x="3109" y="1"/>
                  </a:lnTo>
                  <a:lnTo>
                    <a:pt x="3109" y="1"/>
                  </a:lnTo>
                  <a:lnTo>
                    <a:pt x="3166" y="1"/>
                  </a:lnTo>
                  <a:lnTo>
                    <a:pt x="3242" y="39"/>
                  </a:lnTo>
                  <a:lnTo>
                    <a:pt x="3280" y="96"/>
                  </a:lnTo>
                  <a:lnTo>
                    <a:pt x="3337" y="153"/>
                  </a:lnTo>
                  <a:lnTo>
                    <a:pt x="3337" y="153"/>
                  </a:lnTo>
                  <a:lnTo>
                    <a:pt x="3375" y="228"/>
                  </a:lnTo>
                  <a:lnTo>
                    <a:pt x="3375" y="285"/>
                  </a:lnTo>
                  <a:lnTo>
                    <a:pt x="3375" y="361"/>
                  </a:lnTo>
                  <a:lnTo>
                    <a:pt x="3337" y="437"/>
                  </a:lnTo>
                  <a:lnTo>
                    <a:pt x="3261" y="588"/>
                  </a:lnTo>
                  <a:lnTo>
                    <a:pt x="3109" y="740"/>
                  </a:lnTo>
                  <a:lnTo>
                    <a:pt x="2920" y="911"/>
                  </a:lnTo>
                  <a:lnTo>
                    <a:pt x="2692" y="1081"/>
                  </a:lnTo>
                  <a:lnTo>
                    <a:pt x="2446" y="1252"/>
                  </a:lnTo>
                  <a:lnTo>
                    <a:pt x="2162" y="1441"/>
                  </a:lnTo>
                  <a:lnTo>
                    <a:pt x="1574" y="1783"/>
                  </a:lnTo>
                  <a:lnTo>
                    <a:pt x="987" y="2086"/>
                  </a:lnTo>
                  <a:lnTo>
                    <a:pt x="437" y="2370"/>
                  </a:lnTo>
                  <a:lnTo>
                    <a:pt x="1" y="256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48" name="Google Shape;848;p31"/>
            <p:cNvSpPr/>
            <p:nvPr/>
          </p:nvSpPr>
          <p:spPr>
            <a:xfrm>
              <a:off x="-432525" y="4581763"/>
              <a:ext cx="138850" cy="58775"/>
            </a:xfrm>
            <a:custGeom>
              <a:avLst/>
              <a:gdLst/>
              <a:ahLst/>
              <a:cxnLst/>
              <a:rect l="l" t="t" r="r" b="b"/>
              <a:pathLst>
                <a:path w="5554" h="2351" fill="none" extrusionOk="0">
                  <a:moveTo>
                    <a:pt x="778" y="2350"/>
                  </a:moveTo>
                  <a:lnTo>
                    <a:pt x="778" y="2350"/>
                  </a:lnTo>
                  <a:lnTo>
                    <a:pt x="683" y="2331"/>
                  </a:lnTo>
                  <a:lnTo>
                    <a:pt x="607" y="2331"/>
                  </a:lnTo>
                  <a:lnTo>
                    <a:pt x="531" y="2293"/>
                  </a:lnTo>
                  <a:lnTo>
                    <a:pt x="455" y="2256"/>
                  </a:lnTo>
                  <a:lnTo>
                    <a:pt x="342" y="2161"/>
                  </a:lnTo>
                  <a:lnTo>
                    <a:pt x="247" y="2028"/>
                  </a:lnTo>
                  <a:lnTo>
                    <a:pt x="171" y="1876"/>
                  </a:lnTo>
                  <a:lnTo>
                    <a:pt x="114" y="1725"/>
                  </a:lnTo>
                  <a:lnTo>
                    <a:pt x="0" y="1346"/>
                  </a:lnTo>
                  <a:lnTo>
                    <a:pt x="0" y="1346"/>
                  </a:lnTo>
                  <a:lnTo>
                    <a:pt x="247" y="1232"/>
                  </a:lnTo>
                  <a:lnTo>
                    <a:pt x="493" y="1137"/>
                  </a:lnTo>
                  <a:lnTo>
                    <a:pt x="740" y="1042"/>
                  </a:lnTo>
                  <a:lnTo>
                    <a:pt x="986" y="967"/>
                  </a:lnTo>
                  <a:lnTo>
                    <a:pt x="2028" y="701"/>
                  </a:lnTo>
                  <a:lnTo>
                    <a:pt x="2028" y="701"/>
                  </a:lnTo>
                  <a:lnTo>
                    <a:pt x="4568" y="0"/>
                  </a:lnTo>
                  <a:lnTo>
                    <a:pt x="4568" y="0"/>
                  </a:lnTo>
                  <a:lnTo>
                    <a:pt x="4625" y="190"/>
                  </a:lnTo>
                  <a:lnTo>
                    <a:pt x="4663" y="360"/>
                  </a:lnTo>
                  <a:lnTo>
                    <a:pt x="4682" y="531"/>
                  </a:lnTo>
                  <a:lnTo>
                    <a:pt x="4701" y="739"/>
                  </a:lnTo>
                  <a:lnTo>
                    <a:pt x="4701" y="739"/>
                  </a:lnTo>
                  <a:lnTo>
                    <a:pt x="4720" y="815"/>
                  </a:lnTo>
                  <a:lnTo>
                    <a:pt x="4758" y="853"/>
                  </a:lnTo>
                  <a:lnTo>
                    <a:pt x="4815" y="891"/>
                  </a:lnTo>
                  <a:lnTo>
                    <a:pt x="4871" y="910"/>
                  </a:lnTo>
                  <a:lnTo>
                    <a:pt x="4871" y="910"/>
                  </a:lnTo>
                  <a:lnTo>
                    <a:pt x="4928" y="891"/>
                  </a:lnTo>
                  <a:lnTo>
                    <a:pt x="4985" y="853"/>
                  </a:lnTo>
                  <a:lnTo>
                    <a:pt x="5023" y="815"/>
                  </a:lnTo>
                  <a:lnTo>
                    <a:pt x="5023" y="739"/>
                  </a:lnTo>
                  <a:lnTo>
                    <a:pt x="5023" y="739"/>
                  </a:lnTo>
                  <a:lnTo>
                    <a:pt x="5023" y="550"/>
                  </a:lnTo>
                  <a:lnTo>
                    <a:pt x="5004" y="379"/>
                  </a:lnTo>
                  <a:lnTo>
                    <a:pt x="4966" y="209"/>
                  </a:lnTo>
                  <a:lnTo>
                    <a:pt x="4928" y="38"/>
                  </a:lnTo>
                  <a:lnTo>
                    <a:pt x="4928" y="38"/>
                  </a:lnTo>
                  <a:lnTo>
                    <a:pt x="5364" y="19"/>
                  </a:lnTo>
                  <a:lnTo>
                    <a:pt x="5364" y="19"/>
                  </a:lnTo>
                  <a:lnTo>
                    <a:pt x="5364" y="19"/>
                  </a:lnTo>
                  <a:lnTo>
                    <a:pt x="5402" y="76"/>
                  </a:lnTo>
                  <a:lnTo>
                    <a:pt x="5459" y="114"/>
                  </a:lnTo>
                  <a:lnTo>
                    <a:pt x="5459" y="114"/>
                  </a:lnTo>
                  <a:lnTo>
                    <a:pt x="5459" y="152"/>
                  </a:lnTo>
                  <a:lnTo>
                    <a:pt x="5459" y="152"/>
                  </a:lnTo>
                  <a:lnTo>
                    <a:pt x="5478" y="474"/>
                  </a:lnTo>
                  <a:lnTo>
                    <a:pt x="5478" y="474"/>
                  </a:lnTo>
                  <a:lnTo>
                    <a:pt x="5497" y="550"/>
                  </a:lnTo>
                  <a:lnTo>
                    <a:pt x="5554" y="607"/>
                  </a:lnTo>
                  <a:lnTo>
                    <a:pt x="5554" y="607"/>
                  </a:lnTo>
                  <a:lnTo>
                    <a:pt x="5099" y="853"/>
                  </a:lnTo>
                  <a:lnTo>
                    <a:pt x="4625" y="1080"/>
                  </a:lnTo>
                  <a:lnTo>
                    <a:pt x="4132" y="1270"/>
                  </a:lnTo>
                  <a:lnTo>
                    <a:pt x="3639" y="1441"/>
                  </a:lnTo>
                  <a:lnTo>
                    <a:pt x="3639" y="1441"/>
                  </a:lnTo>
                  <a:lnTo>
                    <a:pt x="3621" y="1441"/>
                  </a:lnTo>
                  <a:lnTo>
                    <a:pt x="3621" y="1441"/>
                  </a:lnTo>
                  <a:lnTo>
                    <a:pt x="3583" y="1441"/>
                  </a:lnTo>
                  <a:lnTo>
                    <a:pt x="3583" y="1441"/>
                  </a:lnTo>
                  <a:lnTo>
                    <a:pt x="3526" y="1459"/>
                  </a:lnTo>
                  <a:lnTo>
                    <a:pt x="3526" y="1459"/>
                  </a:lnTo>
                  <a:lnTo>
                    <a:pt x="2938" y="1687"/>
                  </a:lnTo>
                  <a:lnTo>
                    <a:pt x="2351" y="1895"/>
                  </a:lnTo>
                  <a:lnTo>
                    <a:pt x="1744" y="2104"/>
                  </a:lnTo>
                  <a:lnTo>
                    <a:pt x="1138" y="2293"/>
                  </a:lnTo>
                  <a:lnTo>
                    <a:pt x="1138" y="2293"/>
                  </a:lnTo>
                  <a:lnTo>
                    <a:pt x="948" y="2331"/>
                  </a:lnTo>
                  <a:lnTo>
                    <a:pt x="778" y="235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49" name="Google Shape;849;p31"/>
            <p:cNvSpPr/>
            <p:nvPr/>
          </p:nvSpPr>
          <p:spPr>
            <a:xfrm>
              <a:off x="-76200" y="4581763"/>
              <a:ext cx="19925" cy="29875"/>
            </a:xfrm>
            <a:custGeom>
              <a:avLst/>
              <a:gdLst/>
              <a:ahLst/>
              <a:cxnLst/>
              <a:rect l="l" t="t" r="r" b="b"/>
              <a:pathLst>
                <a:path w="797" h="1195" fill="none" extrusionOk="0">
                  <a:moveTo>
                    <a:pt x="626" y="1194"/>
                  </a:moveTo>
                  <a:lnTo>
                    <a:pt x="626" y="1194"/>
                  </a:lnTo>
                  <a:lnTo>
                    <a:pt x="493" y="986"/>
                  </a:lnTo>
                  <a:lnTo>
                    <a:pt x="342" y="796"/>
                  </a:lnTo>
                  <a:lnTo>
                    <a:pt x="171" y="607"/>
                  </a:lnTo>
                  <a:lnTo>
                    <a:pt x="0" y="436"/>
                  </a:lnTo>
                  <a:lnTo>
                    <a:pt x="0" y="436"/>
                  </a:lnTo>
                  <a:lnTo>
                    <a:pt x="57" y="227"/>
                  </a:lnTo>
                  <a:lnTo>
                    <a:pt x="114" y="0"/>
                  </a:lnTo>
                  <a:lnTo>
                    <a:pt x="114" y="0"/>
                  </a:lnTo>
                  <a:lnTo>
                    <a:pt x="285" y="190"/>
                  </a:lnTo>
                  <a:lnTo>
                    <a:pt x="436" y="398"/>
                  </a:lnTo>
                  <a:lnTo>
                    <a:pt x="607" y="569"/>
                  </a:lnTo>
                  <a:lnTo>
                    <a:pt x="702" y="663"/>
                  </a:lnTo>
                  <a:lnTo>
                    <a:pt x="796" y="739"/>
                  </a:lnTo>
                  <a:lnTo>
                    <a:pt x="796" y="739"/>
                  </a:lnTo>
                  <a:lnTo>
                    <a:pt x="759" y="796"/>
                  </a:lnTo>
                  <a:lnTo>
                    <a:pt x="759" y="796"/>
                  </a:lnTo>
                  <a:lnTo>
                    <a:pt x="740" y="910"/>
                  </a:lnTo>
                  <a:lnTo>
                    <a:pt x="721" y="1005"/>
                  </a:lnTo>
                  <a:lnTo>
                    <a:pt x="626" y="119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50" name="Google Shape;850;p31"/>
            <p:cNvSpPr/>
            <p:nvPr/>
          </p:nvSpPr>
          <p:spPr>
            <a:xfrm>
              <a:off x="-287525" y="4579863"/>
              <a:ext cx="18025" cy="12800"/>
            </a:xfrm>
            <a:custGeom>
              <a:avLst/>
              <a:gdLst/>
              <a:ahLst/>
              <a:cxnLst/>
              <a:rect l="l" t="t" r="r" b="b"/>
              <a:pathLst>
                <a:path w="721" h="512" fill="none" extrusionOk="0">
                  <a:moveTo>
                    <a:pt x="0" y="512"/>
                  </a:moveTo>
                  <a:lnTo>
                    <a:pt x="0" y="512"/>
                  </a:lnTo>
                  <a:lnTo>
                    <a:pt x="0" y="341"/>
                  </a:lnTo>
                  <a:lnTo>
                    <a:pt x="0" y="152"/>
                  </a:lnTo>
                  <a:lnTo>
                    <a:pt x="0" y="152"/>
                  </a:lnTo>
                  <a:lnTo>
                    <a:pt x="720" y="0"/>
                  </a:lnTo>
                  <a:lnTo>
                    <a:pt x="720" y="0"/>
                  </a:lnTo>
                  <a:lnTo>
                    <a:pt x="645" y="57"/>
                  </a:lnTo>
                  <a:lnTo>
                    <a:pt x="645" y="57"/>
                  </a:lnTo>
                  <a:lnTo>
                    <a:pt x="322" y="303"/>
                  </a:lnTo>
                  <a:lnTo>
                    <a:pt x="0" y="51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51" name="Google Shape;851;p31"/>
            <p:cNvSpPr/>
            <p:nvPr/>
          </p:nvSpPr>
          <p:spPr>
            <a:xfrm>
              <a:off x="-339650" y="4577488"/>
              <a:ext cx="103800" cy="52625"/>
            </a:xfrm>
            <a:custGeom>
              <a:avLst/>
              <a:gdLst/>
              <a:ahLst/>
              <a:cxnLst/>
              <a:rect l="l" t="t" r="r" b="b"/>
              <a:pathLst>
                <a:path w="4152" h="2105" fill="none" extrusionOk="0">
                  <a:moveTo>
                    <a:pt x="0" y="1934"/>
                  </a:moveTo>
                  <a:lnTo>
                    <a:pt x="19" y="1934"/>
                  </a:lnTo>
                  <a:lnTo>
                    <a:pt x="19" y="1934"/>
                  </a:lnTo>
                  <a:lnTo>
                    <a:pt x="531" y="1744"/>
                  </a:lnTo>
                  <a:lnTo>
                    <a:pt x="1043" y="1536"/>
                  </a:lnTo>
                  <a:lnTo>
                    <a:pt x="1554" y="1308"/>
                  </a:lnTo>
                  <a:lnTo>
                    <a:pt x="2028" y="1024"/>
                  </a:lnTo>
                  <a:lnTo>
                    <a:pt x="2028" y="1024"/>
                  </a:lnTo>
                  <a:lnTo>
                    <a:pt x="2407" y="797"/>
                  </a:lnTo>
                  <a:lnTo>
                    <a:pt x="2749" y="550"/>
                  </a:lnTo>
                  <a:lnTo>
                    <a:pt x="2749" y="550"/>
                  </a:lnTo>
                  <a:lnTo>
                    <a:pt x="3071" y="323"/>
                  </a:lnTo>
                  <a:lnTo>
                    <a:pt x="3241" y="228"/>
                  </a:lnTo>
                  <a:lnTo>
                    <a:pt x="3393" y="152"/>
                  </a:lnTo>
                  <a:lnTo>
                    <a:pt x="3564" y="76"/>
                  </a:lnTo>
                  <a:lnTo>
                    <a:pt x="3734" y="38"/>
                  </a:lnTo>
                  <a:lnTo>
                    <a:pt x="3905" y="19"/>
                  </a:lnTo>
                  <a:lnTo>
                    <a:pt x="4094" y="0"/>
                  </a:lnTo>
                  <a:lnTo>
                    <a:pt x="4094" y="0"/>
                  </a:lnTo>
                  <a:lnTo>
                    <a:pt x="4151" y="0"/>
                  </a:lnTo>
                  <a:lnTo>
                    <a:pt x="4151" y="0"/>
                  </a:lnTo>
                  <a:lnTo>
                    <a:pt x="3469" y="588"/>
                  </a:lnTo>
                  <a:lnTo>
                    <a:pt x="2749" y="1119"/>
                  </a:lnTo>
                  <a:lnTo>
                    <a:pt x="2028" y="1612"/>
                  </a:lnTo>
                  <a:lnTo>
                    <a:pt x="1270" y="2085"/>
                  </a:lnTo>
                  <a:lnTo>
                    <a:pt x="1251" y="2104"/>
                  </a:lnTo>
                  <a:lnTo>
                    <a:pt x="1251" y="2104"/>
                  </a:lnTo>
                  <a:lnTo>
                    <a:pt x="1232" y="2085"/>
                  </a:lnTo>
                  <a:lnTo>
                    <a:pt x="1232" y="2085"/>
                  </a:lnTo>
                  <a:lnTo>
                    <a:pt x="948" y="2010"/>
                  </a:lnTo>
                  <a:lnTo>
                    <a:pt x="645" y="1972"/>
                  </a:lnTo>
                  <a:lnTo>
                    <a:pt x="360" y="1934"/>
                  </a:lnTo>
                  <a:lnTo>
                    <a:pt x="76" y="1934"/>
                  </a:lnTo>
                  <a:lnTo>
                    <a:pt x="76" y="1934"/>
                  </a:lnTo>
                  <a:lnTo>
                    <a:pt x="0" y="193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52" name="Google Shape;852;p31"/>
            <p:cNvSpPr/>
            <p:nvPr/>
          </p:nvSpPr>
          <p:spPr>
            <a:xfrm>
              <a:off x="-442950" y="4575588"/>
              <a:ext cx="24675" cy="23725"/>
            </a:xfrm>
            <a:custGeom>
              <a:avLst/>
              <a:gdLst/>
              <a:ahLst/>
              <a:cxnLst/>
              <a:rect l="l" t="t" r="r" b="b"/>
              <a:pathLst>
                <a:path w="987" h="949" fill="none" extrusionOk="0">
                  <a:moveTo>
                    <a:pt x="190" y="948"/>
                  </a:moveTo>
                  <a:lnTo>
                    <a:pt x="190" y="948"/>
                  </a:lnTo>
                  <a:lnTo>
                    <a:pt x="114" y="474"/>
                  </a:lnTo>
                  <a:lnTo>
                    <a:pt x="0" y="1"/>
                  </a:lnTo>
                  <a:lnTo>
                    <a:pt x="0" y="1"/>
                  </a:lnTo>
                  <a:lnTo>
                    <a:pt x="626" y="171"/>
                  </a:lnTo>
                  <a:lnTo>
                    <a:pt x="626" y="171"/>
                  </a:lnTo>
                  <a:lnTo>
                    <a:pt x="664" y="171"/>
                  </a:lnTo>
                  <a:lnTo>
                    <a:pt x="664" y="171"/>
                  </a:lnTo>
                  <a:lnTo>
                    <a:pt x="740" y="152"/>
                  </a:lnTo>
                  <a:lnTo>
                    <a:pt x="796" y="114"/>
                  </a:lnTo>
                  <a:lnTo>
                    <a:pt x="796" y="114"/>
                  </a:lnTo>
                  <a:lnTo>
                    <a:pt x="872" y="266"/>
                  </a:lnTo>
                  <a:lnTo>
                    <a:pt x="929" y="418"/>
                  </a:lnTo>
                  <a:lnTo>
                    <a:pt x="967" y="588"/>
                  </a:lnTo>
                  <a:lnTo>
                    <a:pt x="986" y="778"/>
                  </a:lnTo>
                  <a:lnTo>
                    <a:pt x="986" y="778"/>
                  </a:lnTo>
                  <a:lnTo>
                    <a:pt x="778" y="797"/>
                  </a:lnTo>
                  <a:lnTo>
                    <a:pt x="569" y="816"/>
                  </a:lnTo>
                  <a:lnTo>
                    <a:pt x="380" y="873"/>
                  </a:lnTo>
                  <a:lnTo>
                    <a:pt x="190" y="94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53" name="Google Shape;853;p31"/>
            <p:cNvSpPr/>
            <p:nvPr/>
          </p:nvSpPr>
          <p:spPr>
            <a:xfrm>
              <a:off x="-216450" y="4571813"/>
              <a:ext cx="79625" cy="43600"/>
            </a:xfrm>
            <a:custGeom>
              <a:avLst/>
              <a:gdLst/>
              <a:ahLst/>
              <a:cxnLst/>
              <a:rect l="l" t="t" r="r" b="b"/>
              <a:pathLst>
                <a:path w="3185" h="1744" fill="none" extrusionOk="0">
                  <a:moveTo>
                    <a:pt x="171" y="815"/>
                  </a:moveTo>
                  <a:lnTo>
                    <a:pt x="171" y="815"/>
                  </a:lnTo>
                  <a:lnTo>
                    <a:pt x="95" y="607"/>
                  </a:lnTo>
                  <a:lnTo>
                    <a:pt x="0" y="398"/>
                  </a:lnTo>
                  <a:lnTo>
                    <a:pt x="0" y="398"/>
                  </a:lnTo>
                  <a:lnTo>
                    <a:pt x="190" y="322"/>
                  </a:lnTo>
                  <a:lnTo>
                    <a:pt x="190" y="322"/>
                  </a:lnTo>
                  <a:lnTo>
                    <a:pt x="796" y="114"/>
                  </a:lnTo>
                  <a:lnTo>
                    <a:pt x="796" y="114"/>
                  </a:lnTo>
                  <a:lnTo>
                    <a:pt x="834" y="95"/>
                  </a:lnTo>
                  <a:lnTo>
                    <a:pt x="872" y="57"/>
                  </a:lnTo>
                  <a:lnTo>
                    <a:pt x="910" y="0"/>
                  </a:lnTo>
                  <a:lnTo>
                    <a:pt x="910" y="0"/>
                  </a:lnTo>
                  <a:lnTo>
                    <a:pt x="1479" y="209"/>
                  </a:lnTo>
                  <a:lnTo>
                    <a:pt x="2047" y="436"/>
                  </a:lnTo>
                  <a:lnTo>
                    <a:pt x="2616" y="663"/>
                  </a:lnTo>
                  <a:lnTo>
                    <a:pt x="3184" y="929"/>
                  </a:lnTo>
                  <a:lnTo>
                    <a:pt x="3184" y="929"/>
                  </a:lnTo>
                  <a:lnTo>
                    <a:pt x="2900" y="1080"/>
                  </a:lnTo>
                  <a:lnTo>
                    <a:pt x="2635" y="1232"/>
                  </a:lnTo>
                  <a:lnTo>
                    <a:pt x="2369" y="1403"/>
                  </a:lnTo>
                  <a:lnTo>
                    <a:pt x="2104" y="1592"/>
                  </a:lnTo>
                  <a:lnTo>
                    <a:pt x="2104" y="1592"/>
                  </a:lnTo>
                  <a:lnTo>
                    <a:pt x="2066" y="1630"/>
                  </a:lnTo>
                  <a:lnTo>
                    <a:pt x="2047" y="1668"/>
                  </a:lnTo>
                  <a:lnTo>
                    <a:pt x="2028" y="1706"/>
                  </a:lnTo>
                  <a:lnTo>
                    <a:pt x="2028" y="1744"/>
                  </a:lnTo>
                  <a:lnTo>
                    <a:pt x="2028" y="1744"/>
                  </a:lnTo>
                  <a:lnTo>
                    <a:pt x="1611" y="1554"/>
                  </a:lnTo>
                  <a:lnTo>
                    <a:pt x="1175" y="1403"/>
                  </a:lnTo>
                  <a:lnTo>
                    <a:pt x="739" y="1251"/>
                  </a:lnTo>
                  <a:lnTo>
                    <a:pt x="284" y="1118"/>
                  </a:lnTo>
                  <a:lnTo>
                    <a:pt x="284" y="1118"/>
                  </a:lnTo>
                  <a:lnTo>
                    <a:pt x="607" y="986"/>
                  </a:lnTo>
                  <a:lnTo>
                    <a:pt x="948" y="872"/>
                  </a:lnTo>
                  <a:lnTo>
                    <a:pt x="1289" y="758"/>
                  </a:lnTo>
                  <a:lnTo>
                    <a:pt x="1649" y="663"/>
                  </a:lnTo>
                  <a:lnTo>
                    <a:pt x="1649" y="663"/>
                  </a:lnTo>
                  <a:lnTo>
                    <a:pt x="1706" y="625"/>
                  </a:lnTo>
                  <a:lnTo>
                    <a:pt x="1744" y="588"/>
                  </a:lnTo>
                  <a:lnTo>
                    <a:pt x="1763" y="531"/>
                  </a:lnTo>
                  <a:lnTo>
                    <a:pt x="1763" y="474"/>
                  </a:lnTo>
                  <a:lnTo>
                    <a:pt x="1744" y="436"/>
                  </a:lnTo>
                  <a:lnTo>
                    <a:pt x="1706" y="379"/>
                  </a:lnTo>
                  <a:lnTo>
                    <a:pt x="1668" y="341"/>
                  </a:lnTo>
                  <a:lnTo>
                    <a:pt x="1611" y="341"/>
                  </a:lnTo>
                  <a:lnTo>
                    <a:pt x="1611" y="341"/>
                  </a:lnTo>
                  <a:lnTo>
                    <a:pt x="1554" y="341"/>
                  </a:lnTo>
                  <a:lnTo>
                    <a:pt x="1554" y="341"/>
                  </a:lnTo>
                  <a:lnTo>
                    <a:pt x="1213" y="436"/>
                  </a:lnTo>
                  <a:lnTo>
                    <a:pt x="853" y="550"/>
                  </a:lnTo>
                  <a:lnTo>
                    <a:pt x="512" y="682"/>
                  </a:lnTo>
                  <a:lnTo>
                    <a:pt x="171" y="81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54" name="Google Shape;854;p31"/>
            <p:cNvSpPr/>
            <p:nvPr/>
          </p:nvSpPr>
          <p:spPr>
            <a:xfrm>
              <a:off x="-107950" y="4569438"/>
              <a:ext cx="27975" cy="22300"/>
            </a:xfrm>
            <a:custGeom>
              <a:avLst/>
              <a:gdLst/>
              <a:ahLst/>
              <a:cxnLst/>
              <a:rect l="l" t="t" r="r" b="b"/>
              <a:pathLst>
                <a:path w="1119" h="892" fill="none" extrusionOk="0">
                  <a:moveTo>
                    <a:pt x="190" y="891"/>
                  </a:moveTo>
                  <a:lnTo>
                    <a:pt x="190" y="891"/>
                  </a:lnTo>
                  <a:lnTo>
                    <a:pt x="228" y="853"/>
                  </a:lnTo>
                  <a:lnTo>
                    <a:pt x="247" y="796"/>
                  </a:lnTo>
                  <a:lnTo>
                    <a:pt x="266" y="758"/>
                  </a:lnTo>
                  <a:lnTo>
                    <a:pt x="266" y="702"/>
                  </a:lnTo>
                  <a:lnTo>
                    <a:pt x="266" y="702"/>
                  </a:lnTo>
                  <a:lnTo>
                    <a:pt x="152" y="474"/>
                  </a:lnTo>
                  <a:lnTo>
                    <a:pt x="1" y="266"/>
                  </a:lnTo>
                  <a:lnTo>
                    <a:pt x="1" y="266"/>
                  </a:lnTo>
                  <a:lnTo>
                    <a:pt x="19" y="266"/>
                  </a:lnTo>
                  <a:lnTo>
                    <a:pt x="19" y="266"/>
                  </a:lnTo>
                  <a:lnTo>
                    <a:pt x="304" y="152"/>
                  </a:lnTo>
                  <a:lnTo>
                    <a:pt x="569" y="76"/>
                  </a:lnTo>
                  <a:lnTo>
                    <a:pt x="834" y="19"/>
                  </a:lnTo>
                  <a:lnTo>
                    <a:pt x="1119" y="0"/>
                  </a:lnTo>
                  <a:lnTo>
                    <a:pt x="1119" y="0"/>
                  </a:lnTo>
                  <a:lnTo>
                    <a:pt x="1100" y="190"/>
                  </a:lnTo>
                  <a:lnTo>
                    <a:pt x="1062" y="379"/>
                  </a:lnTo>
                  <a:lnTo>
                    <a:pt x="1024" y="569"/>
                  </a:lnTo>
                  <a:lnTo>
                    <a:pt x="967" y="739"/>
                  </a:lnTo>
                  <a:lnTo>
                    <a:pt x="967" y="739"/>
                  </a:lnTo>
                  <a:lnTo>
                    <a:pt x="190" y="89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55" name="Google Shape;855;p31"/>
            <p:cNvSpPr/>
            <p:nvPr/>
          </p:nvSpPr>
          <p:spPr>
            <a:xfrm>
              <a:off x="-43025" y="4556163"/>
              <a:ext cx="83875" cy="24675"/>
            </a:xfrm>
            <a:custGeom>
              <a:avLst/>
              <a:gdLst/>
              <a:ahLst/>
              <a:cxnLst/>
              <a:rect l="l" t="t" r="r" b="b"/>
              <a:pathLst>
                <a:path w="3355" h="987" fill="none" extrusionOk="0">
                  <a:moveTo>
                    <a:pt x="303" y="986"/>
                  </a:moveTo>
                  <a:lnTo>
                    <a:pt x="303" y="986"/>
                  </a:lnTo>
                  <a:lnTo>
                    <a:pt x="0" y="455"/>
                  </a:lnTo>
                  <a:lnTo>
                    <a:pt x="0" y="455"/>
                  </a:lnTo>
                  <a:lnTo>
                    <a:pt x="398" y="418"/>
                  </a:lnTo>
                  <a:lnTo>
                    <a:pt x="796" y="342"/>
                  </a:lnTo>
                  <a:lnTo>
                    <a:pt x="1592" y="190"/>
                  </a:lnTo>
                  <a:lnTo>
                    <a:pt x="1990" y="114"/>
                  </a:lnTo>
                  <a:lnTo>
                    <a:pt x="2407" y="57"/>
                  </a:lnTo>
                  <a:lnTo>
                    <a:pt x="2805" y="20"/>
                  </a:lnTo>
                  <a:lnTo>
                    <a:pt x="3203" y="1"/>
                  </a:lnTo>
                  <a:lnTo>
                    <a:pt x="3203" y="1"/>
                  </a:lnTo>
                  <a:lnTo>
                    <a:pt x="3355" y="1"/>
                  </a:lnTo>
                  <a:lnTo>
                    <a:pt x="3355" y="1"/>
                  </a:lnTo>
                  <a:lnTo>
                    <a:pt x="3317" y="190"/>
                  </a:lnTo>
                  <a:lnTo>
                    <a:pt x="3279" y="266"/>
                  </a:lnTo>
                  <a:lnTo>
                    <a:pt x="3241" y="342"/>
                  </a:lnTo>
                  <a:lnTo>
                    <a:pt x="3184" y="380"/>
                  </a:lnTo>
                  <a:lnTo>
                    <a:pt x="3109" y="418"/>
                  </a:lnTo>
                  <a:lnTo>
                    <a:pt x="3014" y="455"/>
                  </a:lnTo>
                  <a:lnTo>
                    <a:pt x="2881" y="474"/>
                  </a:lnTo>
                  <a:lnTo>
                    <a:pt x="2881" y="474"/>
                  </a:lnTo>
                  <a:lnTo>
                    <a:pt x="2521" y="531"/>
                  </a:lnTo>
                  <a:lnTo>
                    <a:pt x="2142" y="607"/>
                  </a:lnTo>
                  <a:lnTo>
                    <a:pt x="2142" y="607"/>
                  </a:lnTo>
                  <a:lnTo>
                    <a:pt x="303" y="986"/>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56" name="Google Shape;856;p31"/>
            <p:cNvSpPr/>
            <p:nvPr/>
          </p:nvSpPr>
          <p:spPr>
            <a:xfrm>
              <a:off x="-308850" y="4550488"/>
              <a:ext cx="105200" cy="25125"/>
            </a:xfrm>
            <a:custGeom>
              <a:avLst/>
              <a:gdLst/>
              <a:ahLst/>
              <a:cxnLst/>
              <a:rect l="l" t="t" r="r" b="b"/>
              <a:pathLst>
                <a:path w="4208" h="1005" fill="none" extrusionOk="0">
                  <a:moveTo>
                    <a:pt x="0" y="948"/>
                  </a:moveTo>
                  <a:lnTo>
                    <a:pt x="0" y="948"/>
                  </a:lnTo>
                  <a:lnTo>
                    <a:pt x="1043" y="57"/>
                  </a:lnTo>
                  <a:lnTo>
                    <a:pt x="1043" y="57"/>
                  </a:lnTo>
                  <a:lnTo>
                    <a:pt x="1100" y="0"/>
                  </a:lnTo>
                  <a:lnTo>
                    <a:pt x="1100" y="0"/>
                  </a:lnTo>
                  <a:lnTo>
                    <a:pt x="1896" y="133"/>
                  </a:lnTo>
                  <a:lnTo>
                    <a:pt x="2673" y="303"/>
                  </a:lnTo>
                  <a:lnTo>
                    <a:pt x="3450" y="493"/>
                  </a:lnTo>
                  <a:lnTo>
                    <a:pt x="4208" y="720"/>
                  </a:lnTo>
                  <a:lnTo>
                    <a:pt x="4208" y="720"/>
                  </a:lnTo>
                  <a:lnTo>
                    <a:pt x="3999" y="796"/>
                  </a:lnTo>
                  <a:lnTo>
                    <a:pt x="3810" y="872"/>
                  </a:lnTo>
                  <a:lnTo>
                    <a:pt x="3810" y="872"/>
                  </a:lnTo>
                  <a:lnTo>
                    <a:pt x="3677" y="910"/>
                  </a:lnTo>
                  <a:lnTo>
                    <a:pt x="3677" y="910"/>
                  </a:lnTo>
                  <a:lnTo>
                    <a:pt x="3620" y="872"/>
                  </a:lnTo>
                  <a:lnTo>
                    <a:pt x="3620" y="872"/>
                  </a:lnTo>
                  <a:lnTo>
                    <a:pt x="3545" y="872"/>
                  </a:lnTo>
                  <a:lnTo>
                    <a:pt x="3545" y="872"/>
                  </a:lnTo>
                  <a:lnTo>
                    <a:pt x="3507" y="872"/>
                  </a:lnTo>
                  <a:lnTo>
                    <a:pt x="3469" y="891"/>
                  </a:lnTo>
                  <a:lnTo>
                    <a:pt x="3469" y="891"/>
                  </a:lnTo>
                  <a:lnTo>
                    <a:pt x="3412" y="834"/>
                  </a:lnTo>
                  <a:lnTo>
                    <a:pt x="3412" y="834"/>
                  </a:lnTo>
                  <a:lnTo>
                    <a:pt x="3374" y="796"/>
                  </a:lnTo>
                  <a:lnTo>
                    <a:pt x="3317" y="796"/>
                  </a:lnTo>
                  <a:lnTo>
                    <a:pt x="3317" y="796"/>
                  </a:lnTo>
                  <a:lnTo>
                    <a:pt x="3241" y="815"/>
                  </a:lnTo>
                  <a:lnTo>
                    <a:pt x="3241" y="815"/>
                  </a:lnTo>
                  <a:lnTo>
                    <a:pt x="3203" y="777"/>
                  </a:lnTo>
                  <a:lnTo>
                    <a:pt x="3147" y="777"/>
                  </a:lnTo>
                  <a:lnTo>
                    <a:pt x="3147" y="777"/>
                  </a:lnTo>
                  <a:lnTo>
                    <a:pt x="2862" y="739"/>
                  </a:lnTo>
                  <a:lnTo>
                    <a:pt x="2616" y="739"/>
                  </a:lnTo>
                  <a:lnTo>
                    <a:pt x="2616" y="739"/>
                  </a:lnTo>
                  <a:lnTo>
                    <a:pt x="2369" y="758"/>
                  </a:lnTo>
                  <a:lnTo>
                    <a:pt x="2369" y="758"/>
                  </a:lnTo>
                  <a:lnTo>
                    <a:pt x="2313" y="720"/>
                  </a:lnTo>
                  <a:lnTo>
                    <a:pt x="2256" y="720"/>
                  </a:lnTo>
                  <a:lnTo>
                    <a:pt x="2256" y="720"/>
                  </a:lnTo>
                  <a:lnTo>
                    <a:pt x="2237" y="720"/>
                  </a:lnTo>
                  <a:lnTo>
                    <a:pt x="2237" y="720"/>
                  </a:lnTo>
                  <a:lnTo>
                    <a:pt x="1460" y="853"/>
                  </a:lnTo>
                  <a:lnTo>
                    <a:pt x="702" y="1005"/>
                  </a:lnTo>
                  <a:lnTo>
                    <a:pt x="702" y="1005"/>
                  </a:lnTo>
                  <a:lnTo>
                    <a:pt x="683" y="986"/>
                  </a:lnTo>
                  <a:lnTo>
                    <a:pt x="683" y="986"/>
                  </a:lnTo>
                  <a:lnTo>
                    <a:pt x="588" y="948"/>
                  </a:lnTo>
                  <a:lnTo>
                    <a:pt x="493" y="948"/>
                  </a:lnTo>
                  <a:lnTo>
                    <a:pt x="493" y="948"/>
                  </a:lnTo>
                  <a:lnTo>
                    <a:pt x="341" y="948"/>
                  </a:lnTo>
                  <a:lnTo>
                    <a:pt x="341" y="948"/>
                  </a:lnTo>
                  <a:lnTo>
                    <a:pt x="0" y="94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57" name="Google Shape;857;p31"/>
            <p:cNvSpPr/>
            <p:nvPr/>
          </p:nvSpPr>
          <p:spPr>
            <a:xfrm>
              <a:off x="-347225" y="4550013"/>
              <a:ext cx="54500" cy="31300"/>
            </a:xfrm>
            <a:custGeom>
              <a:avLst/>
              <a:gdLst/>
              <a:ahLst/>
              <a:cxnLst/>
              <a:rect l="l" t="t" r="r" b="b"/>
              <a:pathLst>
                <a:path w="2180" h="1252" fill="none" extrusionOk="0">
                  <a:moveTo>
                    <a:pt x="0" y="1251"/>
                  </a:moveTo>
                  <a:lnTo>
                    <a:pt x="0" y="1251"/>
                  </a:lnTo>
                  <a:lnTo>
                    <a:pt x="95" y="1137"/>
                  </a:lnTo>
                  <a:lnTo>
                    <a:pt x="209" y="1024"/>
                  </a:lnTo>
                  <a:lnTo>
                    <a:pt x="436" y="815"/>
                  </a:lnTo>
                  <a:lnTo>
                    <a:pt x="701" y="645"/>
                  </a:lnTo>
                  <a:lnTo>
                    <a:pt x="986" y="474"/>
                  </a:lnTo>
                  <a:lnTo>
                    <a:pt x="1289" y="341"/>
                  </a:lnTo>
                  <a:lnTo>
                    <a:pt x="1592" y="209"/>
                  </a:lnTo>
                  <a:lnTo>
                    <a:pt x="2180" y="0"/>
                  </a:lnTo>
                  <a:lnTo>
                    <a:pt x="2180" y="0"/>
                  </a:lnTo>
                  <a:lnTo>
                    <a:pt x="1251" y="777"/>
                  </a:lnTo>
                  <a:lnTo>
                    <a:pt x="1251" y="777"/>
                  </a:lnTo>
                  <a:lnTo>
                    <a:pt x="1213" y="815"/>
                  </a:lnTo>
                  <a:lnTo>
                    <a:pt x="1194" y="853"/>
                  </a:lnTo>
                  <a:lnTo>
                    <a:pt x="1194" y="929"/>
                  </a:lnTo>
                  <a:lnTo>
                    <a:pt x="1194" y="929"/>
                  </a:lnTo>
                  <a:lnTo>
                    <a:pt x="0" y="125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58" name="Google Shape;858;p31"/>
            <p:cNvSpPr/>
            <p:nvPr/>
          </p:nvSpPr>
          <p:spPr>
            <a:xfrm>
              <a:off x="-406475" y="4542888"/>
              <a:ext cx="69700" cy="54050"/>
            </a:xfrm>
            <a:custGeom>
              <a:avLst/>
              <a:gdLst/>
              <a:ahLst/>
              <a:cxnLst/>
              <a:rect l="l" t="t" r="r" b="b"/>
              <a:pathLst>
                <a:path w="2788" h="2162" fill="none" extrusionOk="0">
                  <a:moveTo>
                    <a:pt x="1" y="2162"/>
                  </a:moveTo>
                  <a:lnTo>
                    <a:pt x="1" y="2162"/>
                  </a:lnTo>
                  <a:lnTo>
                    <a:pt x="456" y="1574"/>
                  </a:lnTo>
                  <a:lnTo>
                    <a:pt x="911" y="1005"/>
                  </a:lnTo>
                  <a:lnTo>
                    <a:pt x="911" y="1005"/>
                  </a:lnTo>
                  <a:lnTo>
                    <a:pt x="1157" y="721"/>
                  </a:lnTo>
                  <a:lnTo>
                    <a:pt x="1422" y="418"/>
                  </a:lnTo>
                  <a:lnTo>
                    <a:pt x="1574" y="285"/>
                  </a:lnTo>
                  <a:lnTo>
                    <a:pt x="1726" y="171"/>
                  </a:lnTo>
                  <a:lnTo>
                    <a:pt x="1877" y="58"/>
                  </a:lnTo>
                  <a:lnTo>
                    <a:pt x="2048" y="1"/>
                  </a:lnTo>
                  <a:lnTo>
                    <a:pt x="2048" y="1"/>
                  </a:lnTo>
                  <a:lnTo>
                    <a:pt x="2048" y="1"/>
                  </a:lnTo>
                  <a:lnTo>
                    <a:pt x="2105" y="39"/>
                  </a:lnTo>
                  <a:lnTo>
                    <a:pt x="2162" y="77"/>
                  </a:lnTo>
                  <a:lnTo>
                    <a:pt x="2237" y="96"/>
                  </a:lnTo>
                  <a:lnTo>
                    <a:pt x="2294" y="96"/>
                  </a:lnTo>
                  <a:lnTo>
                    <a:pt x="2294" y="96"/>
                  </a:lnTo>
                  <a:lnTo>
                    <a:pt x="2351" y="96"/>
                  </a:lnTo>
                  <a:lnTo>
                    <a:pt x="2351" y="96"/>
                  </a:lnTo>
                  <a:lnTo>
                    <a:pt x="2579" y="399"/>
                  </a:lnTo>
                  <a:lnTo>
                    <a:pt x="2787" y="702"/>
                  </a:lnTo>
                  <a:lnTo>
                    <a:pt x="2787" y="702"/>
                  </a:lnTo>
                  <a:lnTo>
                    <a:pt x="2541" y="892"/>
                  </a:lnTo>
                  <a:lnTo>
                    <a:pt x="2313" y="1100"/>
                  </a:lnTo>
                  <a:lnTo>
                    <a:pt x="2124" y="1309"/>
                  </a:lnTo>
                  <a:lnTo>
                    <a:pt x="2029" y="1441"/>
                  </a:lnTo>
                  <a:lnTo>
                    <a:pt x="1972" y="1574"/>
                  </a:lnTo>
                  <a:lnTo>
                    <a:pt x="1972" y="1574"/>
                  </a:lnTo>
                  <a:lnTo>
                    <a:pt x="1953" y="1612"/>
                  </a:lnTo>
                  <a:lnTo>
                    <a:pt x="1953" y="1650"/>
                  </a:lnTo>
                  <a:lnTo>
                    <a:pt x="892" y="1934"/>
                  </a:lnTo>
                  <a:lnTo>
                    <a:pt x="892" y="1934"/>
                  </a:lnTo>
                  <a:lnTo>
                    <a:pt x="1" y="216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59" name="Google Shape;859;p31"/>
            <p:cNvSpPr/>
            <p:nvPr/>
          </p:nvSpPr>
          <p:spPr>
            <a:xfrm>
              <a:off x="-281375" y="4539588"/>
              <a:ext cx="167775" cy="53550"/>
            </a:xfrm>
            <a:custGeom>
              <a:avLst/>
              <a:gdLst/>
              <a:ahLst/>
              <a:cxnLst/>
              <a:rect l="l" t="t" r="r" b="b"/>
              <a:pathLst>
                <a:path w="6711" h="2142" fill="none" extrusionOk="0">
                  <a:moveTo>
                    <a:pt x="304" y="133"/>
                  </a:moveTo>
                  <a:lnTo>
                    <a:pt x="304" y="133"/>
                  </a:lnTo>
                  <a:lnTo>
                    <a:pt x="342" y="114"/>
                  </a:lnTo>
                  <a:lnTo>
                    <a:pt x="342" y="114"/>
                  </a:lnTo>
                  <a:lnTo>
                    <a:pt x="702" y="76"/>
                  </a:lnTo>
                  <a:lnTo>
                    <a:pt x="1081" y="38"/>
                  </a:lnTo>
                  <a:lnTo>
                    <a:pt x="1441" y="0"/>
                  </a:lnTo>
                  <a:lnTo>
                    <a:pt x="1801" y="0"/>
                  </a:lnTo>
                  <a:lnTo>
                    <a:pt x="1801" y="0"/>
                  </a:lnTo>
                  <a:lnTo>
                    <a:pt x="2370" y="19"/>
                  </a:lnTo>
                  <a:lnTo>
                    <a:pt x="2938" y="76"/>
                  </a:lnTo>
                  <a:lnTo>
                    <a:pt x="3488" y="171"/>
                  </a:lnTo>
                  <a:lnTo>
                    <a:pt x="4057" y="284"/>
                  </a:lnTo>
                  <a:lnTo>
                    <a:pt x="4057" y="284"/>
                  </a:lnTo>
                  <a:lnTo>
                    <a:pt x="4341" y="379"/>
                  </a:lnTo>
                  <a:lnTo>
                    <a:pt x="4758" y="531"/>
                  </a:lnTo>
                  <a:lnTo>
                    <a:pt x="5270" y="739"/>
                  </a:lnTo>
                  <a:lnTo>
                    <a:pt x="5781" y="986"/>
                  </a:lnTo>
                  <a:lnTo>
                    <a:pt x="6028" y="1118"/>
                  </a:lnTo>
                  <a:lnTo>
                    <a:pt x="6255" y="1251"/>
                  </a:lnTo>
                  <a:lnTo>
                    <a:pt x="6426" y="1403"/>
                  </a:lnTo>
                  <a:lnTo>
                    <a:pt x="6577" y="1535"/>
                  </a:lnTo>
                  <a:lnTo>
                    <a:pt x="6634" y="1611"/>
                  </a:lnTo>
                  <a:lnTo>
                    <a:pt x="6672" y="1687"/>
                  </a:lnTo>
                  <a:lnTo>
                    <a:pt x="6691" y="1763"/>
                  </a:lnTo>
                  <a:lnTo>
                    <a:pt x="6710" y="1839"/>
                  </a:lnTo>
                  <a:lnTo>
                    <a:pt x="6691" y="1896"/>
                  </a:lnTo>
                  <a:lnTo>
                    <a:pt x="6672" y="1971"/>
                  </a:lnTo>
                  <a:lnTo>
                    <a:pt x="6615" y="2047"/>
                  </a:lnTo>
                  <a:lnTo>
                    <a:pt x="6558" y="2104"/>
                  </a:lnTo>
                  <a:lnTo>
                    <a:pt x="6558" y="2104"/>
                  </a:lnTo>
                  <a:lnTo>
                    <a:pt x="6521" y="2123"/>
                  </a:lnTo>
                  <a:lnTo>
                    <a:pt x="6464" y="2142"/>
                  </a:lnTo>
                  <a:lnTo>
                    <a:pt x="6464" y="2142"/>
                  </a:lnTo>
                  <a:lnTo>
                    <a:pt x="6445" y="2142"/>
                  </a:lnTo>
                  <a:lnTo>
                    <a:pt x="6445" y="2142"/>
                  </a:lnTo>
                  <a:lnTo>
                    <a:pt x="6426" y="2085"/>
                  </a:lnTo>
                  <a:lnTo>
                    <a:pt x="6407" y="2028"/>
                  </a:lnTo>
                  <a:lnTo>
                    <a:pt x="6369" y="2009"/>
                  </a:lnTo>
                  <a:lnTo>
                    <a:pt x="6312" y="1990"/>
                  </a:lnTo>
                  <a:lnTo>
                    <a:pt x="6312" y="1990"/>
                  </a:lnTo>
                  <a:lnTo>
                    <a:pt x="6255" y="2009"/>
                  </a:lnTo>
                  <a:lnTo>
                    <a:pt x="6255" y="2009"/>
                  </a:lnTo>
                  <a:lnTo>
                    <a:pt x="6141" y="2047"/>
                  </a:lnTo>
                  <a:lnTo>
                    <a:pt x="6141" y="2047"/>
                  </a:lnTo>
                  <a:lnTo>
                    <a:pt x="5800" y="1914"/>
                  </a:lnTo>
                  <a:lnTo>
                    <a:pt x="5478" y="1744"/>
                  </a:lnTo>
                  <a:lnTo>
                    <a:pt x="5023" y="1498"/>
                  </a:lnTo>
                  <a:lnTo>
                    <a:pt x="5023" y="1498"/>
                  </a:lnTo>
                  <a:lnTo>
                    <a:pt x="4322" y="1213"/>
                  </a:lnTo>
                  <a:lnTo>
                    <a:pt x="3602" y="948"/>
                  </a:lnTo>
                  <a:lnTo>
                    <a:pt x="3602" y="948"/>
                  </a:lnTo>
                  <a:lnTo>
                    <a:pt x="3166" y="815"/>
                  </a:lnTo>
                  <a:lnTo>
                    <a:pt x="2711" y="683"/>
                  </a:lnTo>
                  <a:lnTo>
                    <a:pt x="2275" y="550"/>
                  </a:lnTo>
                  <a:lnTo>
                    <a:pt x="1820" y="436"/>
                  </a:lnTo>
                  <a:lnTo>
                    <a:pt x="910" y="247"/>
                  </a:lnTo>
                  <a:lnTo>
                    <a:pt x="1" y="114"/>
                  </a:lnTo>
                  <a:lnTo>
                    <a:pt x="1" y="114"/>
                  </a:lnTo>
                  <a:lnTo>
                    <a:pt x="171" y="57"/>
                  </a:lnTo>
                  <a:lnTo>
                    <a:pt x="171" y="57"/>
                  </a:lnTo>
                  <a:lnTo>
                    <a:pt x="228" y="114"/>
                  </a:lnTo>
                  <a:lnTo>
                    <a:pt x="304" y="133"/>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0" name="Google Shape;860;p31"/>
            <p:cNvSpPr/>
            <p:nvPr/>
          </p:nvSpPr>
          <p:spPr>
            <a:xfrm>
              <a:off x="-61525" y="4530588"/>
              <a:ext cx="102375" cy="31275"/>
            </a:xfrm>
            <a:custGeom>
              <a:avLst/>
              <a:gdLst/>
              <a:ahLst/>
              <a:cxnLst/>
              <a:rect l="l" t="t" r="r" b="b"/>
              <a:pathLst>
                <a:path w="4095" h="1251" fill="none" extrusionOk="0">
                  <a:moveTo>
                    <a:pt x="247" y="265"/>
                  </a:moveTo>
                  <a:lnTo>
                    <a:pt x="247" y="265"/>
                  </a:lnTo>
                  <a:lnTo>
                    <a:pt x="285" y="265"/>
                  </a:lnTo>
                  <a:lnTo>
                    <a:pt x="285" y="265"/>
                  </a:lnTo>
                  <a:lnTo>
                    <a:pt x="626" y="190"/>
                  </a:lnTo>
                  <a:lnTo>
                    <a:pt x="987" y="133"/>
                  </a:lnTo>
                  <a:lnTo>
                    <a:pt x="1328" y="76"/>
                  </a:lnTo>
                  <a:lnTo>
                    <a:pt x="1688" y="57"/>
                  </a:lnTo>
                  <a:lnTo>
                    <a:pt x="2427" y="19"/>
                  </a:lnTo>
                  <a:lnTo>
                    <a:pt x="3147" y="0"/>
                  </a:lnTo>
                  <a:lnTo>
                    <a:pt x="3147" y="0"/>
                  </a:lnTo>
                  <a:lnTo>
                    <a:pt x="4095" y="0"/>
                  </a:lnTo>
                  <a:lnTo>
                    <a:pt x="4095" y="0"/>
                  </a:lnTo>
                  <a:lnTo>
                    <a:pt x="4095" y="701"/>
                  </a:lnTo>
                  <a:lnTo>
                    <a:pt x="4095" y="701"/>
                  </a:lnTo>
                  <a:lnTo>
                    <a:pt x="3924" y="701"/>
                  </a:lnTo>
                  <a:lnTo>
                    <a:pt x="3924" y="701"/>
                  </a:lnTo>
                  <a:lnTo>
                    <a:pt x="3526" y="701"/>
                  </a:lnTo>
                  <a:lnTo>
                    <a:pt x="3128" y="758"/>
                  </a:lnTo>
                  <a:lnTo>
                    <a:pt x="2730" y="815"/>
                  </a:lnTo>
                  <a:lnTo>
                    <a:pt x="2332" y="891"/>
                  </a:lnTo>
                  <a:lnTo>
                    <a:pt x="1536" y="1043"/>
                  </a:lnTo>
                  <a:lnTo>
                    <a:pt x="1138" y="1099"/>
                  </a:lnTo>
                  <a:lnTo>
                    <a:pt x="740" y="1156"/>
                  </a:lnTo>
                  <a:lnTo>
                    <a:pt x="740" y="1156"/>
                  </a:lnTo>
                  <a:lnTo>
                    <a:pt x="683" y="1156"/>
                  </a:lnTo>
                  <a:lnTo>
                    <a:pt x="645" y="1175"/>
                  </a:lnTo>
                  <a:lnTo>
                    <a:pt x="607" y="1251"/>
                  </a:lnTo>
                  <a:lnTo>
                    <a:pt x="607" y="1251"/>
                  </a:lnTo>
                  <a:lnTo>
                    <a:pt x="304" y="796"/>
                  </a:lnTo>
                  <a:lnTo>
                    <a:pt x="1" y="360"/>
                  </a:lnTo>
                  <a:lnTo>
                    <a:pt x="1" y="360"/>
                  </a:lnTo>
                  <a:lnTo>
                    <a:pt x="209" y="265"/>
                  </a:lnTo>
                  <a:lnTo>
                    <a:pt x="209" y="265"/>
                  </a:lnTo>
                  <a:lnTo>
                    <a:pt x="247" y="26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1" name="Google Shape;861;p31"/>
            <p:cNvSpPr/>
            <p:nvPr/>
          </p:nvSpPr>
          <p:spPr>
            <a:xfrm>
              <a:off x="-418775" y="4519688"/>
              <a:ext cx="59250" cy="69200"/>
            </a:xfrm>
            <a:custGeom>
              <a:avLst/>
              <a:gdLst/>
              <a:ahLst/>
              <a:cxnLst/>
              <a:rect l="l" t="t" r="r" b="b"/>
              <a:pathLst>
                <a:path w="2370" h="2768" fill="none" extrusionOk="0">
                  <a:moveTo>
                    <a:pt x="322" y="2767"/>
                  </a:moveTo>
                  <a:lnTo>
                    <a:pt x="322" y="2767"/>
                  </a:lnTo>
                  <a:lnTo>
                    <a:pt x="303" y="2616"/>
                  </a:lnTo>
                  <a:lnTo>
                    <a:pt x="246" y="2464"/>
                  </a:lnTo>
                  <a:lnTo>
                    <a:pt x="171" y="2294"/>
                  </a:lnTo>
                  <a:lnTo>
                    <a:pt x="95" y="2161"/>
                  </a:lnTo>
                  <a:lnTo>
                    <a:pt x="95" y="2161"/>
                  </a:lnTo>
                  <a:lnTo>
                    <a:pt x="57" y="2104"/>
                  </a:lnTo>
                  <a:lnTo>
                    <a:pt x="0" y="2085"/>
                  </a:lnTo>
                  <a:lnTo>
                    <a:pt x="0" y="2085"/>
                  </a:lnTo>
                  <a:lnTo>
                    <a:pt x="228" y="1782"/>
                  </a:lnTo>
                  <a:lnTo>
                    <a:pt x="474" y="1497"/>
                  </a:lnTo>
                  <a:lnTo>
                    <a:pt x="720" y="1213"/>
                  </a:lnTo>
                  <a:lnTo>
                    <a:pt x="986" y="948"/>
                  </a:lnTo>
                  <a:lnTo>
                    <a:pt x="1251" y="701"/>
                  </a:lnTo>
                  <a:lnTo>
                    <a:pt x="1535" y="455"/>
                  </a:lnTo>
                  <a:lnTo>
                    <a:pt x="1839" y="228"/>
                  </a:lnTo>
                  <a:lnTo>
                    <a:pt x="2142" y="0"/>
                  </a:lnTo>
                  <a:lnTo>
                    <a:pt x="2142" y="0"/>
                  </a:lnTo>
                  <a:lnTo>
                    <a:pt x="2123" y="76"/>
                  </a:lnTo>
                  <a:lnTo>
                    <a:pt x="2142" y="152"/>
                  </a:lnTo>
                  <a:lnTo>
                    <a:pt x="2142" y="152"/>
                  </a:lnTo>
                  <a:lnTo>
                    <a:pt x="2199" y="247"/>
                  </a:lnTo>
                  <a:lnTo>
                    <a:pt x="2256" y="379"/>
                  </a:lnTo>
                  <a:lnTo>
                    <a:pt x="2369" y="645"/>
                  </a:lnTo>
                  <a:lnTo>
                    <a:pt x="2369" y="645"/>
                  </a:lnTo>
                  <a:lnTo>
                    <a:pt x="2199" y="720"/>
                  </a:lnTo>
                  <a:lnTo>
                    <a:pt x="2047" y="815"/>
                  </a:lnTo>
                  <a:lnTo>
                    <a:pt x="1914" y="929"/>
                  </a:lnTo>
                  <a:lnTo>
                    <a:pt x="1782" y="1043"/>
                  </a:lnTo>
                  <a:lnTo>
                    <a:pt x="1516" y="1327"/>
                  </a:lnTo>
                  <a:lnTo>
                    <a:pt x="1289" y="1573"/>
                  </a:lnTo>
                  <a:lnTo>
                    <a:pt x="1289" y="1573"/>
                  </a:lnTo>
                  <a:lnTo>
                    <a:pt x="1024" y="1858"/>
                  </a:lnTo>
                  <a:lnTo>
                    <a:pt x="796" y="2161"/>
                  </a:lnTo>
                  <a:lnTo>
                    <a:pt x="322" y="2767"/>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2" name="Google Shape;862;p31"/>
            <p:cNvSpPr/>
            <p:nvPr/>
          </p:nvSpPr>
          <p:spPr>
            <a:xfrm>
              <a:off x="-27400" y="4505463"/>
              <a:ext cx="53575" cy="18975"/>
            </a:xfrm>
            <a:custGeom>
              <a:avLst/>
              <a:gdLst/>
              <a:ahLst/>
              <a:cxnLst/>
              <a:rect l="l" t="t" r="r" b="b"/>
              <a:pathLst>
                <a:path w="2143" h="759" fill="none" extrusionOk="0">
                  <a:moveTo>
                    <a:pt x="1" y="759"/>
                  </a:moveTo>
                  <a:lnTo>
                    <a:pt x="1" y="759"/>
                  </a:lnTo>
                  <a:lnTo>
                    <a:pt x="531" y="550"/>
                  </a:lnTo>
                  <a:lnTo>
                    <a:pt x="1062" y="361"/>
                  </a:lnTo>
                  <a:lnTo>
                    <a:pt x="1593" y="171"/>
                  </a:lnTo>
                  <a:lnTo>
                    <a:pt x="2123" y="1"/>
                  </a:lnTo>
                  <a:lnTo>
                    <a:pt x="2123" y="1"/>
                  </a:lnTo>
                  <a:lnTo>
                    <a:pt x="2142" y="114"/>
                  </a:lnTo>
                  <a:lnTo>
                    <a:pt x="2142" y="247"/>
                  </a:lnTo>
                  <a:lnTo>
                    <a:pt x="2123" y="380"/>
                  </a:lnTo>
                  <a:lnTo>
                    <a:pt x="2085" y="512"/>
                  </a:lnTo>
                  <a:lnTo>
                    <a:pt x="2085" y="512"/>
                  </a:lnTo>
                  <a:lnTo>
                    <a:pt x="2067" y="569"/>
                  </a:lnTo>
                  <a:lnTo>
                    <a:pt x="2085" y="607"/>
                  </a:lnTo>
                  <a:lnTo>
                    <a:pt x="2104" y="645"/>
                  </a:lnTo>
                  <a:lnTo>
                    <a:pt x="2142" y="683"/>
                  </a:lnTo>
                  <a:lnTo>
                    <a:pt x="2142" y="683"/>
                  </a:lnTo>
                  <a:lnTo>
                    <a:pt x="1839" y="683"/>
                  </a:lnTo>
                  <a:lnTo>
                    <a:pt x="1839" y="683"/>
                  </a:lnTo>
                  <a:lnTo>
                    <a:pt x="929" y="702"/>
                  </a:lnTo>
                  <a:lnTo>
                    <a:pt x="474" y="721"/>
                  </a:lnTo>
                  <a:lnTo>
                    <a:pt x="1" y="759"/>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3" name="Google Shape;863;p31"/>
            <p:cNvSpPr/>
            <p:nvPr/>
          </p:nvSpPr>
          <p:spPr>
            <a:xfrm>
              <a:off x="-236350" y="4504513"/>
              <a:ext cx="154475" cy="65425"/>
            </a:xfrm>
            <a:custGeom>
              <a:avLst/>
              <a:gdLst/>
              <a:ahLst/>
              <a:cxnLst/>
              <a:rect l="l" t="t" r="r" b="b"/>
              <a:pathLst>
                <a:path w="6179" h="2617" fill="none" extrusionOk="0">
                  <a:moveTo>
                    <a:pt x="0" y="1062"/>
                  </a:moveTo>
                  <a:lnTo>
                    <a:pt x="0" y="1062"/>
                  </a:lnTo>
                  <a:lnTo>
                    <a:pt x="190" y="1024"/>
                  </a:lnTo>
                  <a:lnTo>
                    <a:pt x="190" y="1024"/>
                  </a:lnTo>
                  <a:lnTo>
                    <a:pt x="853" y="929"/>
                  </a:lnTo>
                  <a:lnTo>
                    <a:pt x="1194" y="872"/>
                  </a:lnTo>
                  <a:lnTo>
                    <a:pt x="1497" y="797"/>
                  </a:lnTo>
                  <a:lnTo>
                    <a:pt x="1649" y="740"/>
                  </a:lnTo>
                  <a:lnTo>
                    <a:pt x="1801" y="683"/>
                  </a:lnTo>
                  <a:lnTo>
                    <a:pt x="1933" y="607"/>
                  </a:lnTo>
                  <a:lnTo>
                    <a:pt x="2047" y="512"/>
                  </a:lnTo>
                  <a:lnTo>
                    <a:pt x="2161" y="418"/>
                  </a:lnTo>
                  <a:lnTo>
                    <a:pt x="2275" y="304"/>
                  </a:lnTo>
                  <a:lnTo>
                    <a:pt x="2350" y="152"/>
                  </a:lnTo>
                  <a:lnTo>
                    <a:pt x="2426" y="1"/>
                  </a:lnTo>
                  <a:lnTo>
                    <a:pt x="2426" y="1"/>
                  </a:lnTo>
                  <a:lnTo>
                    <a:pt x="2597" y="133"/>
                  </a:lnTo>
                  <a:lnTo>
                    <a:pt x="2786" y="247"/>
                  </a:lnTo>
                  <a:lnTo>
                    <a:pt x="2995" y="342"/>
                  </a:lnTo>
                  <a:lnTo>
                    <a:pt x="3222" y="418"/>
                  </a:lnTo>
                  <a:lnTo>
                    <a:pt x="3677" y="550"/>
                  </a:lnTo>
                  <a:lnTo>
                    <a:pt x="3886" y="626"/>
                  </a:lnTo>
                  <a:lnTo>
                    <a:pt x="4075" y="702"/>
                  </a:lnTo>
                  <a:lnTo>
                    <a:pt x="4075" y="702"/>
                  </a:lnTo>
                  <a:lnTo>
                    <a:pt x="4378" y="854"/>
                  </a:lnTo>
                  <a:lnTo>
                    <a:pt x="4663" y="1005"/>
                  </a:lnTo>
                  <a:lnTo>
                    <a:pt x="4947" y="1176"/>
                  </a:lnTo>
                  <a:lnTo>
                    <a:pt x="5212" y="1365"/>
                  </a:lnTo>
                  <a:lnTo>
                    <a:pt x="5478" y="1574"/>
                  </a:lnTo>
                  <a:lnTo>
                    <a:pt x="5724" y="1782"/>
                  </a:lnTo>
                  <a:lnTo>
                    <a:pt x="5952" y="2029"/>
                  </a:lnTo>
                  <a:lnTo>
                    <a:pt x="6179" y="2256"/>
                  </a:lnTo>
                  <a:lnTo>
                    <a:pt x="6179" y="2256"/>
                  </a:lnTo>
                  <a:lnTo>
                    <a:pt x="5876" y="2313"/>
                  </a:lnTo>
                  <a:lnTo>
                    <a:pt x="5572" y="2370"/>
                  </a:lnTo>
                  <a:lnTo>
                    <a:pt x="5288" y="2465"/>
                  </a:lnTo>
                  <a:lnTo>
                    <a:pt x="5004" y="2559"/>
                  </a:lnTo>
                  <a:lnTo>
                    <a:pt x="5004" y="2559"/>
                  </a:lnTo>
                  <a:lnTo>
                    <a:pt x="4966" y="2597"/>
                  </a:lnTo>
                  <a:lnTo>
                    <a:pt x="4928" y="2616"/>
                  </a:lnTo>
                  <a:lnTo>
                    <a:pt x="4928" y="2616"/>
                  </a:lnTo>
                  <a:lnTo>
                    <a:pt x="4701" y="2408"/>
                  </a:lnTo>
                  <a:lnTo>
                    <a:pt x="4416" y="2218"/>
                  </a:lnTo>
                  <a:lnTo>
                    <a:pt x="4132" y="2048"/>
                  </a:lnTo>
                  <a:lnTo>
                    <a:pt x="3829" y="1896"/>
                  </a:lnTo>
                  <a:lnTo>
                    <a:pt x="3525" y="1763"/>
                  </a:lnTo>
                  <a:lnTo>
                    <a:pt x="3203" y="1650"/>
                  </a:lnTo>
                  <a:lnTo>
                    <a:pt x="2597" y="1441"/>
                  </a:lnTo>
                  <a:lnTo>
                    <a:pt x="2597" y="1441"/>
                  </a:lnTo>
                  <a:lnTo>
                    <a:pt x="2294" y="1365"/>
                  </a:lnTo>
                  <a:lnTo>
                    <a:pt x="1990" y="1270"/>
                  </a:lnTo>
                  <a:lnTo>
                    <a:pt x="1668" y="1214"/>
                  </a:lnTo>
                  <a:lnTo>
                    <a:pt x="1365" y="1157"/>
                  </a:lnTo>
                  <a:lnTo>
                    <a:pt x="1043" y="1119"/>
                  </a:lnTo>
                  <a:lnTo>
                    <a:pt x="720" y="1081"/>
                  </a:lnTo>
                  <a:lnTo>
                    <a:pt x="417" y="1081"/>
                  </a:lnTo>
                  <a:lnTo>
                    <a:pt x="95" y="1062"/>
                  </a:lnTo>
                  <a:lnTo>
                    <a:pt x="95" y="1062"/>
                  </a:lnTo>
                  <a:lnTo>
                    <a:pt x="0" y="106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4" name="Google Shape;864;p31"/>
            <p:cNvSpPr/>
            <p:nvPr/>
          </p:nvSpPr>
          <p:spPr>
            <a:xfrm>
              <a:off x="-152500" y="4498363"/>
              <a:ext cx="114225" cy="94775"/>
            </a:xfrm>
            <a:custGeom>
              <a:avLst/>
              <a:gdLst/>
              <a:ahLst/>
              <a:cxnLst/>
              <a:rect l="l" t="t" r="r" b="b"/>
              <a:pathLst>
                <a:path w="4569" h="3791" fill="none" extrusionOk="0">
                  <a:moveTo>
                    <a:pt x="399" y="171"/>
                  </a:moveTo>
                  <a:lnTo>
                    <a:pt x="399" y="171"/>
                  </a:lnTo>
                  <a:lnTo>
                    <a:pt x="475" y="152"/>
                  </a:lnTo>
                  <a:lnTo>
                    <a:pt x="551" y="95"/>
                  </a:lnTo>
                  <a:lnTo>
                    <a:pt x="551" y="95"/>
                  </a:lnTo>
                  <a:lnTo>
                    <a:pt x="797" y="19"/>
                  </a:lnTo>
                  <a:lnTo>
                    <a:pt x="911" y="0"/>
                  </a:lnTo>
                  <a:lnTo>
                    <a:pt x="1043" y="0"/>
                  </a:lnTo>
                  <a:lnTo>
                    <a:pt x="1043" y="0"/>
                  </a:lnTo>
                  <a:lnTo>
                    <a:pt x="1176" y="0"/>
                  </a:lnTo>
                  <a:lnTo>
                    <a:pt x="1328" y="57"/>
                  </a:lnTo>
                  <a:lnTo>
                    <a:pt x="1328" y="57"/>
                  </a:lnTo>
                  <a:lnTo>
                    <a:pt x="1650" y="266"/>
                  </a:lnTo>
                  <a:lnTo>
                    <a:pt x="1972" y="493"/>
                  </a:lnTo>
                  <a:lnTo>
                    <a:pt x="2294" y="739"/>
                  </a:lnTo>
                  <a:lnTo>
                    <a:pt x="2598" y="986"/>
                  </a:lnTo>
                  <a:lnTo>
                    <a:pt x="2598" y="986"/>
                  </a:lnTo>
                  <a:lnTo>
                    <a:pt x="2635" y="1024"/>
                  </a:lnTo>
                  <a:lnTo>
                    <a:pt x="2673" y="1043"/>
                  </a:lnTo>
                  <a:lnTo>
                    <a:pt x="2673" y="1043"/>
                  </a:lnTo>
                  <a:lnTo>
                    <a:pt x="2863" y="1213"/>
                  </a:lnTo>
                  <a:lnTo>
                    <a:pt x="2863" y="1213"/>
                  </a:lnTo>
                  <a:lnTo>
                    <a:pt x="3033" y="1365"/>
                  </a:lnTo>
                  <a:lnTo>
                    <a:pt x="3185" y="1535"/>
                  </a:lnTo>
                  <a:lnTo>
                    <a:pt x="3185" y="1535"/>
                  </a:lnTo>
                  <a:lnTo>
                    <a:pt x="3166" y="1611"/>
                  </a:lnTo>
                  <a:lnTo>
                    <a:pt x="3204" y="1687"/>
                  </a:lnTo>
                  <a:lnTo>
                    <a:pt x="3261" y="1744"/>
                  </a:lnTo>
                  <a:lnTo>
                    <a:pt x="3299" y="1763"/>
                  </a:lnTo>
                  <a:lnTo>
                    <a:pt x="3337" y="1763"/>
                  </a:lnTo>
                  <a:lnTo>
                    <a:pt x="3337" y="1763"/>
                  </a:lnTo>
                  <a:lnTo>
                    <a:pt x="3375" y="1763"/>
                  </a:lnTo>
                  <a:lnTo>
                    <a:pt x="3375" y="1763"/>
                  </a:lnTo>
                  <a:lnTo>
                    <a:pt x="3545" y="1990"/>
                  </a:lnTo>
                  <a:lnTo>
                    <a:pt x="3716" y="2237"/>
                  </a:lnTo>
                  <a:lnTo>
                    <a:pt x="4019" y="2730"/>
                  </a:lnTo>
                  <a:lnTo>
                    <a:pt x="4303" y="3260"/>
                  </a:lnTo>
                  <a:lnTo>
                    <a:pt x="4569" y="3772"/>
                  </a:lnTo>
                  <a:lnTo>
                    <a:pt x="4569" y="3772"/>
                  </a:lnTo>
                  <a:lnTo>
                    <a:pt x="4322" y="3791"/>
                  </a:lnTo>
                  <a:lnTo>
                    <a:pt x="4322" y="3791"/>
                  </a:lnTo>
                  <a:lnTo>
                    <a:pt x="4190" y="3772"/>
                  </a:lnTo>
                  <a:lnTo>
                    <a:pt x="4057" y="3734"/>
                  </a:lnTo>
                  <a:lnTo>
                    <a:pt x="3943" y="3639"/>
                  </a:lnTo>
                  <a:lnTo>
                    <a:pt x="3829" y="3507"/>
                  </a:lnTo>
                  <a:lnTo>
                    <a:pt x="3829" y="3507"/>
                  </a:lnTo>
                  <a:lnTo>
                    <a:pt x="3697" y="3355"/>
                  </a:lnTo>
                  <a:lnTo>
                    <a:pt x="3545" y="3203"/>
                  </a:lnTo>
                  <a:lnTo>
                    <a:pt x="3394" y="3071"/>
                  </a:lnTo>
                  <a:lnTo>
                    <a:pt x="3223" y="2957"/>
                  </a:lnTo>
                  <a:lnTo>
                    <a:pt x="3223" y="2957"/>
                  </a:lnTo>
                  <a:lnTo>
                    <a:pt x="3223" y="2805"/>
                  </a:lnTo>
                  <a:lnTo>
                    <a:pt x="3223" y="2805"/>
                  </a:lnTo>
                  <a:lnTo>
                    <a:pt x="3280" y="2767"/>
                  </a:lnTo>
                  <a:lnTo>
                    <a:pt x="3318" y="2711"/>
                  </a:lnTo>
                  <a:lnTo>
                    <a:pt x="3318" y="2635"/>
                  </a:lnTo>
                  <a:lnTo>
                    <a:pt x="3299" y="2578"/>
                  </a:lnTo>
                  <a:lnTo>
                    <a:pt x="3299" y="2578"/>
                  </a:lnTo>
                  <a:lnTo>
                    <a:pt x="3223" y="2483"/>
                  </a:lnTo>
                  <a:lnTo>
                    <a:pt x="3223" y="2483"/>
                  </a:lnTo>
                  <a:lnTo>
                    <a:pt x="3204" y="2426"/>
                  </a:lnTo>
                  <a:lnTo>
                    <a:pt x="3185" y="2388"/>
                  </a:lnTo>
                  <a:lnTo>
                    <a:pt x="3147" y="2350"/>
                  </a:lnTo>
                  <a:lnTo>
                    <a:pt x="3109" y="2332"/>
                  </a:lnTo>
                  <a:lnTo>
                    <a:pt x="3109" y="2332"/>
                  </a:lnTo>
                  <a:lnTo>
                    <a:pt x="2806" y="2009"/>
                  </a:lnTo>
                  <a:lnTo>
                    <a:pt x="2484" y="1706"/>
                  </a:lnTo>
                  <a:lnTo>
                    <a:pt x="2143" y="1422"/>
                  </a:lnTo>
                  <a:lnTo>
                    <a:pt x="1783" y="1156"/>
                  </a:lnTo>
                  <a:lnTo>
                    <a:pt x="1783" y="1156"/>
                  </a:lnTo>
                  <a:lnTo>
                    <a:pt x="1517" y="986"/>
                  </a:lnTo>
                  <a:lnTo>
                    <a:pt x="1233" y="834"/>
                  </a:lnTo>
                  <a:lnTo>
                    <a:pt x="664" y="550"/>
                  </a:lnTo>
                  <a:lnTo>
                    <a:pt x="664" y="550"/>
                  </a:lnTo>
                  <a:lnTo>
                    <a:pt x="532" y="512"/>
                  </a:lnTo>
                  <a:lnTo>
                    <a:pt x="361" y="455"/>
                  </a:lnTo>
                  <a:lnTo>
                    <a:pt x="1" y="341"/>
                  </a:lnTo>
                  <a:lnTo>
                    <a:pt x="1" y="341"/>
                  </a:lnTo>
                  <a:lnTo>
                    <a:pt x="399" y="171"/>
                  </a:lnTo>
                  <a:lnTo>
                    <a:pt x="399" y="171"/>
                  </a:lnTo>
                  <a:lnTo>
                    <a:pt x="399" y="17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5" name="Google Shape;865;p31"/>
            <p:cNvSpPr/>
            <p:nvPr/>
          </p:nvSpPr>
          <p:spPr>
            <a:xfrm>
              <a:off x="-76675" y="4492663"/>
              <a:ext cx="100475" cy="40300"/>
            </a:xfrm>
            <a:custGeom>
              <a:avLst/>
              <a:gdLst/>
              <a:ahLst/>
              <a:cxnLst/>
              <a:rect l="l" t="t" r="r" b="b"/>
              <a:pathLst>
                <a:path w="4019" h="1612" fill="none" extrusionOk="0">
                  <a:moveTo>
                    <a:pt x="2313" y="228"/>
                  </a:moveTo>
                  <a:lnTo>
                    <a:pt x="2313" y="228"/>
                  </a:lnTo>
                  <a:lnTo>
                    <a:pt x="2389" y="228"/>
                  </a:lnTo>
                  <a:lnTo>
                    <a:pt x="2426" y="190"/>
                  </a:lnTo>
                  <a:lnTo>
                    <a:pt x="2426" y="190"/>
                  </a:lnTo>
                  <a:lnTo>
                    <a:pt x="2730" y="114"/>
                  </a:lnTo>
                  <a:lnTo>
                    <a:pt x="2995" y="58"/>
                  </a:lnTo>
                  <a:lnTo>
                    <a:pt x="3260" y="1"/>
                  </a:lnTo>
                  <a:lnTo>
                    <a:pt x="3488" y="1"/>
                  </a:lnTo>
                  <a:lnTo>
                    <a:pt x="3488" y="1"/>
                  </a:lnTo>
                  <a:lnTo>
                    <a:pt x="3658" y="1"/>
                  </a:lnTo>
                  <a:lnTo>
                    <a:pt x="3810" y="39"/>
                  </a:lnTo>
                  <a:lnTo>
                    <a:pt x="3924" y="96"/>
                  </a:lnTo>
                  <a:lnTo>
                    <a:pt x="4019" y="171"/>
                  </a:lnTo>
                  <a:lnTo>
                    <a:pt x="4019" y="171"/>
                  </a:lnTo>
                  <a:lnTo>
                    <a:pt x="3090" y="494"/>
                  </a:lnTo>
                  <a:lnTo>
                    <a:pt x="2180" y="835"/>
                  </a:lnTo>
                  <a:lnTo>
                    <a:pt x="1270" y="1195"/>
                  </a:lnTo>
                  <a:lnTo>
                    <a:pt x="398" y="1612"/>
                  </a:lnTo>
                  <a:lnTo>
                    <a:pt x="398" y="1612"/>
                  </a:lnTo>
                  <a:lnTo>
                    <a:pt x="209" y="1403"/>
                  </a:lnTo>
                  <a:lnTo>
                    <a:pt x="0" y="1176"/>
                  </a:lnTo>
                  <a:lnTo>
                    <a:pt x="0" y="1176"/>
                  </a:lnTo>
                  <a:lnTo>
                    <a:pt x="417" y="986"/>
                  </a:lnTo>
                  <a:lnTo>
                    <a:pt x="986" y="740"/>
                  </a:lnTo>
                  <a:lnTo>
                    <a:pt x="1630" y="475"/>
                  </a:lnTo>
                  <a:lnTo>
                    <a:pt x="1972" y="342"/>
                  </a:lnTo>
                  <a:lnTo>
                    <a:pt x="2313" y="228"/>
                  </a:lnTo>
                  <a:lnTo>
                    <a:pt x="2313" y="228"/>
                  </a:lnTo>
                  <a:lnTo>
                    <a:pt x="2313" y="22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6" name="Google Shape;866;p31"/>
            <p:cNvSpPr/>
            <p:nvPr/>
          </p:nvSpPr>
          <p:spPr>
            <a:xfrm>
              <a:off x="-361925" y="4475138"/>
              <a:ext cx="177725" cy="60675"/>
            </a:xfrm>
            <a:custGeom>
              <a:avLst/>
              <a:gdLst/>
              <a:ahLst/>
              <a:cxnLst/>
              <a:rect l="l" t="t" r="r" b="b"/>
              <a:pathLst>
                <a:path w="7109" h="2427" fill="none" extrusionOk="0">
                  <a:moveTo>
                    <a:pt x="815" y="1517"/>
                  </a:moveTo>
                  <a:lnTo>
                    <a:pt x="815" y="1517"/>
                  </a:lnTo>
                  <a:lnTo>
                    <a:pt x="853" y="1498"/>
                  </a:lnTo>
                  <a:lnTo>
                    <a:pt x="853" y="1498"/>
                  </a:lnTo>
                  <a:lnTo>
                    <a:pt x="1782" y="1289"/>
                  </a:lnTo>
                  <a:lnTo>
                    <a:pt x="2692" y="1062"/>
                  </a:lnTo>
                  <a:lnTo>
                    <a:pt x="3602" y="815"/>
                  </a:lnTo>
                  <a:lnTo>
                    <a:pt x="4511" y="550"/>
                  </a:lnTo>
                  <a:lnTo>
                    <a:pt x="4511" y="550"/>
                  </a:lnTo>
                  <a:lnTo>
                    <a:pt x="4909" y="399"/>
                  </a:lnTo>
                  <a:lnTo>
                    <a:pt x="5402" y="209"/>
                  </a:lnTo>
                  <a:lnTo>
                    <a:pt x="5649" y="133"/>
                  </a:lnTo>
                  <a:lnTo>
                    <a:pt x="5895" y="57"/>
                  </a:lnTo>
                  <a:lnTo>
                    <a:pt x="6141" y="0"/>
                  </a:lnTo>
                  <a:lnTo>
                    <a:pt x="6388" y="0"/>
                  </a:lnTo>
                  <a:lnTo>
                    <a:pt x="6388" y="0"/>
                  </a:lnTo>
                  <a:lnTo>
                    <a:pt x="6558" y="0"/>
                  </a:lnTo>
                  <a:lnTo>
                    <a:pt x="6729" y="57"/>
                  </a:lnTo>
                  <a:lnTo>
                    <a:pt x="6729" y="57"/>
                  </a:lnTo>
                  <a:lnTo>
                    <a:pt x="6881" y="133"/>
                  </a:lnTo>
                  <a:lnTo>
                    <a:pt x="6994" y="209"/>
                  </a:lnTo>
                  <a:lnTo>
                    <a:pt x="7070" y="285"/>
                  </a:lnTo>
                  <a:lnTo>
                    <a:pt x="7108" y="361"/>
                  </a:lnTo>
                  <a:lnTo>
                    <a:pt x="7108" y="417"/>
                  </a:lnTo>
                  <a:lnTo>
                    <a:pt x="7089" y="474"/>
                  </a:lnTo>
                  <a:lnTo>
                    <a:pt x="7032" y="531"/>
                  </a:lnTo>
                  <a:lnTo>
                    <a:pt x="6956" y="588"/>
                  </a:lnTo>
                  <a:lnTo>
                    <a:pt x="6767" y="683"/>
                  </a:lnTo>
                  <a:lnTo>
                    <a:pt x="6539" y="759"/>
                  </a:lnTo>
                  <a:lnTo>
                    <a:pt x="6122" y="872"/>
                  </a:lnTo>
                  <a:lnTo>
                    <a:pt x="6122" y="872"/>
                  </a:lnTo>
                  <a:lnTo>
                    <a:pt x="5270" y="1081"/>
                  </a:lnTo>
                  <a:lnTo>
                    <a:pt x="4417" y="1251"/>
                  </a:lnTo>
                  <a:lnTo>
                    <a:pt x="2692" y="1574"/>
                  </a:lnTo>
                  <a:lnTo>
                    <a:pt x="2692" y="1574"/>
                  </a:lnTo>
                  <a:lnTo>
                    <a:pt x="2332" y="1668"/>
                  </a:lnTo>
                  <a:lnTo>
                    <a:pt x="2010" y="1763"/>
                  </a:lnTo>
                  <a:lnTo>
                    <a:pt x="1687" y="1896"/>
                  </a:lnTo>
                  <a:lnTo>
                    <a:pt x="1365" y="2047"/>
                  </a:lnTo>
                  <a:lnTo>
                    <a:pt x="1365" y="2047"/>
                  </a:lnTo>
                  <a:lnTo>
                    <a:pt x="1062" y="2237"/>
                  </a:lnTo>
                  <a:lnTo>
                    <a:pt x="834" y="2370"/>
                  </a:lnTo>
                  <a:lnTo>
                    <a:pt x="740" y="2408"/>
                  </a:lnTo>
                  <a:lnTo>
                    <a:pt x="626" y="2427"/>
                  </a:lnTo>
                  <a:lnTo>
                    <a:pt x="626" y="2427"/>
                  </a:lnTo>
                  <a:lnTo>
                    <a:pt x="607" y="2408"/>
                  </a:lnTo>
                  <a:lnTo>
                    <a:pt x="607" y="2408"/>
                  </a:lnTo>
                  <a:lnTo>
                    <a:pt x="588" y="2408"/>
                  </a:lnTo>
                  <a:lnTo>
                    <a:pt x="588" y="2408"/>
                  </a:lnTo>
                  <a:lnTo>
                    <a:pt x="550" y="2408"/>
                  </a:lnTo>
                  <a:lnTo>
                    <a:pt x="493" y="2370"/>
                  </a:lnTo>
                  <a:lnTo>
                    <a:pt x="474" y="2332"/>
                  </a:lnTo>
                  <a:lnTo>
                    <a:pt x="436" y="2275"/>
                  </a:lnTo>
                  <a:lnTo>
                    <a:pt x="436" y="2275"/>
                  </a:lnTo>
                  <a:lnTo>
                    <a:pt x="380" y="2142"/>
                  </a:lnTo>
                  <a:lnTo>
                    <a:pt x="323" y="2010"/>
                  </a:lnTo>
                  <a:lnTo>
                    <a:pt x="152" y="1763"/>
                  </a:lnTo>
                  <a:lnTo>
                    <a:pt x="152" y="1763"/>
                  </a:lnTo>
                  <a:lnTo>
                    <a:pt x="133" y="1725"/>
                  </a:lnTo>
                  <a:lnTo>
                    <a:pt x="95" y="1706"/>
                  </a:lnTo>
                  <a:lnTo>
                    <a:pt x="19" y="1687"/>
                  </a:lnTo>
                  <a:lnTo>
                    <a:pt x="19" y="1687"/>
                  </a:lnTo>
                  <a:lnTo>
                    <a:pt x="0" y="1687"/>
                  </a:lnTo>
                  <a:lnTo>
                    <a:pt x="0" y="1687"/>
                  </a:lnTo>
                  <a:lnTo>
                    <a:pt x="323" y="1498"/>
                  </a:lnTo>
                  <a:lnTo>
                    <a:pt x="664" y="1308"/>
                  </a:lnTo>
                  <a:lnTo>
                    <a:pt x="664" y="1308"/>
                  </a:lnTo>
                  <a:lnTo>
                    <a:pt x="664" y="1384"/>
                  </a:lnTo>
                  <a:lnTo>
                    <a:pt x="683" y="1441"/>
                  </a:lnTo>
                  <a:lnTo>
                    <a:pt x="740" y="1498"/>
                  </a:lnTo>
                  <a:lnTo>
                    <a:pt x="815" y="1517"/>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7" name="Google Shape;867;p31"/>
            <p:cNvSpPr/>
            <p:nvPr/>
          </p:nvSpPr>
          <p:spPr>
            <a:xfrm>
              <a:off x="-448175" y="4474663"/>
              <a:ext cx="131775" cy="95750"/>
            </a:xfrm>
            <a:custGeom>
              <a:avLst/>
              <a:gdLst/>
              <a:ahLst/>
              <a:cxnLst/>
              <a:rect l="l" t="t" r="r" b="b"/>
              <a:pathLst>
                <a:path w="5271" h="3830" fill="none" extrusionOk="0">
                  <a:moveTo>
                    <a:pt x="702" y="3829"/>
                  </a:moveTo>
                  <a:lnTo>
                    <a:pt x="702" y="3829"/>
                  </a:lnTo>
                  <a:lnTo>
                    <a:pt x="645" y="3810"/>
                  </a:lnTo>
                  <a:lnTo>
                    <a:pt x="645" y="3810"/>
                  </a:lnTo>
                  <a:lnTo>
                    <a:pt x="1" y="3659"/>
                  </a:lnTo>
                  <a:lnTo>
                    <a:pt x="1" y="3659"/>
                  </a:lnTo>
                  <a:lnTo>
                    <a:pt x="77" y="3469"/>
                  </a:lnTo>
                  <a:lnTo>
                    <a:pt x="172" y="3280"/>
                  </a:lnTo>
                  <a:lnTo>
                    <a:pt x="266" y="3109"/>
                  </a:lnTo>
                  <a:lnTo>
                    <a:pt x="399" y="2938"/>
                  </a:lnTo>
                  <a:lnTo>
                    <a:pt x="551" y="2768"/>
                  </a:lnTo>
                  <a:lnTo>
                    <a:pt x="702" y="2616"/>
                  </a:lnTo>
                  <a:lnTo>
                    <a:pt x="1024" y="2332"/>
                  </a:lnTo>
                  <a:lnTo>
                    <a:pt x="1385" y="2066"/>
                  </a:lnTo>
                  <a:lnTo>
                    <a:pt x="1764" y="1801"/>
                  </a:lnTo>
                  <a:lnTo>
                    <a:pt x="2446" y="1346"/>
                  </a:lnTo>
                  <a:lnTo>
                    <a:pt x="2446" y="1346"/>
                  </a:lnTo>
                  <a:lnTo>
                    <a:pt x="3052" y="929"/>
                  </a:lnTo>
                  <a:lnTo>
                    <a:pt x="3697" y="531"/>
                  </a:lnTo>
                  <a:lnTo>
                    <a:pt x="3697" y="531"/>
                  </a:lnTo>
                  <a:lnTo>
                    <a:pt x="3924" y="380"/>
                  </a:lnTo>
                  <a:lnTo>
                    <a:pt x="4171" y="266"/>
                  </a:lnTo>
                  <a:lnTo>
                    <a:pt x="4417" y="152"/>
                  </a:lnTo>
                  <a:lnTo>
                    <a:pt x="4664" y="38"/>
                  </a:lnTo>
                  <a:lnTo>
                    <a:pt x="4664" y="38"/>
                  </a:lnTo>
                  <a:lnTo>
                    <a:pt x="4758" y="1"/>
                  </a:lnTo>
                  <a:lnTo>
                    <a:pt x="4853" y="1"/>
                  </a:lnTo>
                  <a:lnTo>
                    <a:pt x="4853" y="1"/>
                  </a:lnTo>
                  <a:lnTo>
                    <a:pt x="4929" y="1"/>
                  </a:lnTo>
                  <a:lnTo>
                    <a:pt x="4986" y="38"/>
                  </a:lnTo>
                  <a:lnTo>
                    <a:pt x="5043" y="57"/>
                  </a:lnTo>
                  <a:lnTo>
                    <a:pt x="5080" y="114"/>
                  </a:lnTo>
                  <a:lnTo>
                    <a:pt x="5156" y="228"/>
                  </a:lnTo>
                  <a:lnTo>
                    <a:pt x="5194" y="380"/>
                  </a:lnTo>
                  <a:lnTo>
                    <a:pt x="5232" y="550"/>
                  </a:lnTo>
                  <a:lnTo>
                    <a:pt x="5251" y="702"/>
                  </a:lnTo>
                  <a:lnTo>
                    <a:pt x="5270" y="967"/>
                  </a:lnTo>
                  <a:lnTo>
                    <a:pt x="5270" y="967"/>
                  </a:lnTo>
                  <a:lnTo>
                    <a:pt x="5270" y="967"/>
                  </a:lnTo>
                  <a:lnTo>
                    <a:pt x="4455" y="1157"/>
                  </a:lnTo>
                  <a:lnTo>
                    <a:pt x="4455" y="1157"/>
                  </a:lnTo>
                  <a:lnTo>
                    <a:pt x="4607" y="1081"/>
                  </a:lnTo>
                  <a:lnTo>
                    <a:pt x="4607" y="1081"/>
                  </a:lnTo>
                  <a:lnTo>
                    <a:pt x="4664" y="1043"/>
                  </a:lnTo>
                  <a:lnTo>
                    <a:pt x="4682" y="986"/>
                  </a:lnTo>
                  <a:lnTo>
                    <a:pt x="4701" y="948"/>
                  </a:lnTo>
                  <a:lnTo>
                    <a:pt x="4682" y="891"/>
                  </a:lnTo>
                  <a:lnTo>
                    <a:pt x="4664" y="853"/>
                  </a:lnTo>
                  <a:lnTo>
                    <a:pt x="4626" y="816"/>
                  </a:lnTo>
                  <a:lnTo>
                    <a:pt x="4569" y="778"/>
                  </a:lnTo>
                  <a:lnTo>
                    <a:pt x="4512" y="778"/>
                  </a:lnTo>
                  <a:lnTo>
                    <a:pt x="4512" y="778"/>
                  </a:lnTo>
                  <a:lnTo>
                    <a:pt x="4436" y="797"/>
                  </a:lnTo>
                  <a:lnTo>
                    <a:pt x="4436" y="797"/>
                  </a:lnTo>
                  <a:lnTo>
                    <a:pt x="4114" y="948"/>
                  </a:lnTo>
                  <a:lnTo>
                    <a:pt x="3811" y="1119"/>
                  </a:lnTo>
                  <a:lnTo>
                    <a:pt x="3488" y="1289"/>
                  </a:lnTo>
                  <a:lnTo>
                    <a:pt x="3185" y="1479"/>
                  </a:lnTo>
                  <a:lnTo>
                    <a:pt x="2901" y="1687"/>
                  </a:lnTo>
                  <a:lnTo>
                    <a:pt x="2617" y="1896"/>
                  </a:lnTo>
                  <a:lnTo>
                    <a:pt x="2332" y="2123"/>
                  </a:lnTo>
                  <a:lnTo>
                    <a:pt x="2067" y="2351"/>
                  </a:lnTo>
                  <a:lnTo>
                    <a:pt x="2067" y="2351"/>
                  </a:lnTo>
                  <a:lnTo>
                    <a:pt x="1820" y="2578"/>
                  </a:lnTo>
                  <a:lnTo>
                    <a:pt x="1593" y="2825"/>
                  </a:lnTo>
                  <a:lnTo>
                    <a:pt x="1385" y="3071"/>
                  </a:lnTo>
                  <a:lnTo>
                    <a:pt x="1176" y="3336"/>
                  </a:lnTo>
                  <a:lnTo>
                    <a:pt x="1176" y="3336"/>
                  </a:lnTo>
                  <a:lnTo>
                    <a:pt x="1081" y="3469"/>
                  </a:lnTo>
                  <a:lnTo>
                    <a:pt x="987" y="3621"/>
                  </a:lnTo>
                  <a:lnTo>
                    <a:pt x="911" y="3696"/>
                  </a:lnTo>
                  <a:lnTo>
                    <a:pt x="854" y="3753"/>
                  </a:lnTo>
                  <a:lnTo>
                    <a:pt x="778" y="3810"/>
                  </a:lnTo>
                  <a:lnTo>
                    <a:pt x="702" y="3829"/>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8" name="Google Shape;868;p31"/>
            <p:cNvSpPr/>
            <p:nvPr/>
          </p:nvSpPr>
          <p:spPr>
            <a:xfrm>
              <a:off x="-155800" y="4435338"/>
              <a:ext cx="146425" cy="81050"/>
            </a:xfrm>
            <a:custGeom>
              <a:avLst/>
              <a:gdLst/>
              <a:ahLst/>
              <a:cxnLst/>
              <a:rect l="l" t="t" r="r" b="b"/>
              <a:pathLst>
                <a:path w="5857" h="3242" fill="none" extrusionOk="0">
                  <a:moveTo>
                    <a:pt x="2805" y="721"/>
                  </a:moveTo>
                  <a:lnTo>
                    <a:pt x="2805" y="721"/>
                  </a:lnTo>
                  <a:lnTo>
                    <a:pt x="3052" y="721"/>
                  </a:lnTo>
                  <a:lnTo>
                    <a:pt x="3052" y="721"/>
                  </a:lnTo>
                  <a:lnTo>
                    <a:pt x="3317" y="702"/>
                  </a:lnTo>
                  <a:lnTo>
                    <a:pt x="3639" y="683"/>
                  </a:lnTo>
                  <a:lnTo>
                    <a:pt x="4018" y="626"/>
                  </a:lnTo>
                  <a:lnTo>
                    <a:pt x="4416" y="550"/>
                  </a:lnTo>
                  <a:lnTo>
                    <a:pt x="4814" y="474"/>
                  </a:lnTo>
                  <a:lnTo>
                    <a:pt x="5193" y="342"/>
                  </a:lnTo>
                  <a:lnTo>
                    <a:pt x="5364" y="266"/>
                  </a:lnTo>
                  <a:lnTo>
                    <a:pt x="5554" y="190"/>
                  </a:lnTo>
                  <a:lnTo>
                    <a:pt x="5705" y="95"/>
                  </a:lnTo>
                  <a:lnTo>
                    <a:pt x="5857" y="0"/>
                  </a:lnTo>
                  <a:lnTo>
                    <a:pt x="5857" y="0"/>
                  </a:lnTo>
                  <a:lnTo>
                    <a:pt x="5724" y="550"/>
                  </a:lnTo>
                  <a:lnTo>
                    <a:pt x="5573" y="1081"/>
                  </a:lnTo>
                  <a:lnTo>
                    <a:pt x="5421" y="1611"/>
                  </a:lnTo>
                  <a:lnTo>
                    <a:pt x="5383" y="1896"/>
                  </a:lnTo>
                  <a:lnTo>
                    <a:pt x="5345" y="2180"/>
                  </a:lnTo>
                  <a:lnTo>
                    <a:pt x="5345" y="2180"/>
                  </a:lnTo>
                  <a:lnTo>
                    <a:pt x="4985" y="2294"/>
                  </a:lnTo>
                  <a:lnTo>
                    <a:pt x="4625" y="2445"/>
                  </a:lnTo>
                  <a:lnTo>
                    <a:pt x="3943" y="2749"/>
                  </a:lnTo>
                  <a:lnTo>
                    <a:pt x="2900" y="3241"/>
                  </a:lnTo>
                  <a:lnTo>
                    <a:pt x="2900" y="3241"/>
                  </a:lnTo>
                  <a:lnTo>
                    <a:pt x="2578" y="2957"/>
                  </a:lnTo>
                  <a:lnTo>
                    <a:pt x="2578" y="2957"/>
                  </a:lnTo>
                  <a:lnTo>
                    <a:pt x="2275" y="2730"/>
                  </a:lnTo>
                  <a:lnTo>
                    <a:pt x="1952" y="2483"/>
                  </a:lnTo>
                  <a:lnTo>
                    <a:pt x="1782" y="2389"/>
                  </a:lnTo>
                  <a:lnTo>
                    <a:pt x="1611" y="2294"/>
                  </a:lnTo>
                  <a:lnTo>
                    <a:pt x="1441" y="2218"/>
                  </a:lnTo>
                  <a:lnTo>
                    <a:pt x="1270" y="2142"/>
                  </a:lnTo>
                  <a:lnTo>
                    <a:pt x="1270" y="2142"/>
                  </a:lnTo>
                  <a:lnTo>
                    <a:pt x="1137" y="2123"/>
                  </a:lnTo>
                  <a:lnTo>
                    <a:pt x="1137" y="2123"/>
                  </a:lnTo>
                  <a:lnTo>
                    <a:pt x="1024" y="2142"/>
                  </a:lnTo>
                  <a:lnTo>
                    <a:pt x="891" y="2161"/>
                  </a:lnTo>
                  <a:lnTo>
                    <a:pt x="626" y="2256"/>
                  </a:lnTo>
                  <a:lnTo>
                    <a:pt x="626" y="2256"/>
                  </a:lnTo>
                  <a:lnTo>
                    <a:pt x="76" y="607"/>
                  </a:lnTo>
                  <a:lnTo>
                    <a:pt x="76" y="607"/>
                  </a:lnTo>
                  <a:lnTo>
                    <a:pt x="38" y="417"/>
                  </a:lnTo>
                  <a:lnTo>
                    <a:pt x="0" y="190"/>
                  </a:lnTo>
                  <a:lnTo>
                    <a:pt x="0" y="190"/>
                  </a:lnTo>
                  <a:lnTo>
                    <a:pt x="341" y="304"/>
                  </a:lnTo>
                  <a:lnTo>
                    <a:pt x="588" y="379"/>
                  </a:lnTo>
                  <a:lnTo>
                    <a:pt x="588" y="379"/>
                  </a:lnTo>
                  <a:lnTo>
                    <a:pt x="872" y="474"/>
                  </a:lnTo>
                  <a:lnTo>
                    <a:pt x="1137" y="531"/>
                  </a:lnTo>
                  <a:lnTo>
                    <a:pt x="1403" y="588"/>
                  </a:lnTo>
                  <a:lnTo>
                    <a:pt x="1687" y="645"/>
                  </a:lnTo>
                  <a:lnTo>
                    <a:pt x="2256" y="702"/>
                  </a:lnTo>
                  <a:lnTo>
                    <a:pt x="2805" y="72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9" name="Google Shape;869;p31"/>
            <p:cNvSpPr/>
            <p:nvPr/>
          </p:nvSpPr>
          <p:spPr>
            <a:xfrm>
              <a:off x="-144425" y="4409738"/>
              <a:ext cx="129375" cy="35575"/>
            </a:xfrm>
            <a:custGeom>
              <a:avLst/>
              <a:gdLst/>
              <a:ahLst/>
              <a:cxnLst/>
              <a:rect l="l" t="t" r="r" b="b"/>
              <a:pathLst>
                <a:path w="5175" h="1423" fill="none" extrusionOk="0">
                  <a:moveTo>
                    <a:pt x="2199" y="1422"/>
                  </a:moveTo>
                  <a:lnTo>
                    <a:pt x="2199" y="1422"/>
                  </a:lnTo>
                  <a:lnTo>
                    <a:pt x="1914" y="1403"/>
                  </a:lnTo>
                  <a:lnTo>
                    <a:pt x="1630" y="1385"/>
                  </a:lnTo>
                  <a:lnTo>
                    <a:pt x="1346" y="1347"/>
                  </a:lnTo>
                  <a:lnTo>
                    <a:pt x="1080" y="1309"/>
                  </a:lnTo>
                  <a:lnTo>
                    <a:pt x="796" y="1252"/>
                  </a:lnTo>
                  <a:lnTo>
                    <a:pt x="531" y="1176"/>
                  </a:lnTo>
                  <a:lnTo>
                    <a:pt x="0" y="986"/>
                  </a:lnTo>
                  <a:lnTo>
                    <a:pt x="0" y="986"/>
                  </a:lnTo>
                  <a:lnTo>
                    <a:pt x="57" y="892"/>
                  </a:lnTo>
                  <a:lnTo>
                    <a:pt x="114" y="797"/>
                  </a:lnTo>
                  <a:lnTo>
                    <a:pt x="190" y="740"/>
                  </a:lnTo>
                  <a:lnTo>
                    <a:pt x="265" y="664"/>
                  </a:lnTo>
                  <a:lnTo>
                    <a:pt x="360" y="626"/>
                  </a:lnTo>
                  <a:lnTo>
                    <a:pt x="455" y="588"/>
                  </a:lnTo>
                  <a:lnTo>
                    <a:pt x="645" y="532"/>
                  </a:lnTo>
                  <a:lnTo>
                    <a:pt x="853" y="494"/>
                  </a:lnTo>
                  <a:lnTo>
                    <a:pt x="1080" y="475"/>
                  </a:lnTo>
                  <a:lnTo>
                    <a:pt x="1289" y="456"/>
                  </a:lnTo>
                  <a:lnTo>
                    <a:pt x="1497" y="418"/>
                  </a:lnTo>
                  <a:lnTo>
                    <a:pt x="1497" y="418"/>
                  </a:lnTo>
                  <a:lnTo>
                    <a:pt x="1668" y="361"/>
                  </a:lnTo>
                  <a:lnTo>
                    <a:pt x="1839" y="304"/>
                  </a:lnTo>
                  <a:lnTo>
                    <a:pt x="2180" y="190"/>
                  </a:lnTo>
                  <a:lnTo>
                    <a:pt x="2540" y="77"/>
                  </a:lnTo>
                  <a:lnTo>
                    <a:pt x="2710" y="20"/>
                  </a:lnTo>
                  <a:lnTo>
                    <a:pt x="2881" y="1"/>
                  </a:lnTo>
                  <a:lnTo>
                    <a:pt x="2881" y="1"/>
                  </a:lnTo>
                  <a:lnTo>
                    <a:pt x="2919" y="1"/>
                  </a:lnTo>
                  <a:lnTo>
                    <a:pt x="2919" y="1"/>
                  </a:lnTo>
                  <a:lnTo>
                    <a:pt x="3014" y="1"/>
                  </a:lnTo>
                  <a:lnTo>
                    <a:pt x="3108" y="39"/>
                  </a:lnTo>
                  <a:lnTo>
                    <a:pt x="3298" y="115"/>
                  </a:lnTo>
                  <a:lnTo>
                    <a:pt x="3298" y="115"/>
                  </a:lnTo>
                  <a:lnTo>
                    <a:pt x="3469" y="190"/>
                  </a:lnTo>
                  <a:lnTo>
                    <a:pt x="3563" y="228"/>
                  </a:lnTo>
                  <a:lnTo>
                    <a:pt x="3658" y="228"/>
                  </a:lnTo>
                  <a:lnTo>
                    <a:pt x="3658" y="228"/>
                  </a:lnTo>
                  <a:lnTo>
                    <a:pt x="3677" y="228"/>
                  </a:lnTo>
                  <a:lnTo>
                    <a:pt x="3677" y="228"/>
                  </a:lnTo>
                  <a:lnTo>
                    <a:pt x="3696" y="228"/>
                  </a:lnTo>
                  <a:lnTo>
                    <a:pt x="3696" y="228"/>
                  </a:lnTo>
                  <a:lnTo>
                    <a:pt x="3886" y="247"/>
                  </a:lnTo>
                  <a:lnTo>
                    <a:pt x="4094" y="266"/>
                  </a:lnTo>
                  <a:lnTo>
                    <a:pt x="4284" y="285"/>
                  </a:lnTo>
                  <a:lnTo>
                    <a:pt x="4454" y="342"/>
                  </a:lnTo>
                  <a:lnTo>
                    <a:pt x="4644" y="399"/>
                  </a:lnTo>
                  <a:lnTo>
                    <a:pt x="4833" y="475"/>
                  </a:lnTo>
                  <a:lnTo>
                    <a:pt x="5004" y="570"/>
                  </a:lnTo>
                  <a:lnTo>
                    <a:pt x="5174" y="664"/>
                  </a:lnTo>
                  <a:lnTo>
                    <a:pt x="5174" y="664"/>
                  </a:lnTo>
                  <a:lnTo>
                    <a:pt x="5099" y="778"/>
                  </a:lnTo>
                  <a:lnTo>
                    <a:pt x="5099" y="778"/>
                  </a:lnTo>
                  <a:lnTo>
                    <a:pt x="4795" y="949"/>
                  </a:lnTo>
                  <a:lnTo>
                    <a:pt x="4454" y="1081"/>
                  </a:lnTo>
                  <a:lnTo>
                    <a:pt x="4113" y="1195"/>
                  </a:lnTo>
                  <a:lnTo>
                    <a:pt x="3753" y="1271"/>
                  </a:lnTo>
                  <a:lnTo>
                    <a:pt x="3374" y="1328"/>
                  </a:lnTo>
                  <a:lnTo>
                    <a:pt x="3014" y="1366"/>
                  </a:lnTo>
                  <a:lnTo>
                    <a:pt x="2654" y="1403"/>
                  </a:lnTo>
                  <a:lnTo>
                    <a:pt x="2312" y="1403"/>
                  </a:lnTo>
                  <a:lnTo>
                    <a:pt x="2312" y="1403"/>
                  </a:lnTo>
                  <a:lnTo>
                    <a:pt x="2199" y="142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70" name="Google Shape;870;p31"/>
            <p:cNvSpPr/>
            <p:nvPr/>
          </p:nvSpPr>
          <p:spPr>
            <a:xfrm>
              <a:off x="-457175" y="4377063"/>
              <a:ext cx="507050" cy="285750"/>
            </a:xfrm>
            <a:custGeom>
              <a:avLst/>
              <a:gdLst/>
              <a:ahLst/>
              <a:cxnLst/>
              <a:rect l="l" t="t" r="r" b="b"/>
              <a:pathLst>
                <a:path w="20282" h="11430" fill="none" extrusionOk="0">
                  <a:moveTo>
                    <a:pt x="15183" y="0"/>
                  </a:moveTo>
                  <a:lnTo>
                    <a:pt x="15183" y="0"/>
                  </a:lnTo>
                  <a:lnTo>
                    <a:pt x="15107" y="19"/>
                  </a:lnTo>
                  <a:lnTo>
                    <a:pt x="15069" y="57"/>
                  </a:lnTo>
                  <a:lnTo>
                    <a:pt x="15031" y="114"/>
                  </a:lnTo>
                  <a:lnTo>
                    <a:pt x="15031" y="171"/>
                  </a:lnTo>
                  <a:lnTo>
                    <a:pt x="15050" y="228"/>
                  </a:lnTo>
                  <a:lnTo>
                    <a:pt x="15069" y="284"/>
                  </a:lnTo>
                  <a:lnTo>
                    <a:pt x="15126" y="322"/>
                  </a:lnTo>
                  <a:lnTo>
                    <a:pt x="15183" y="341"/>
                  </a:lnTo>
                  <a:lnTo>
                    <a:pt x="15183" y="341"/>
                  </a:lnTo>
                  <a:lnTo>
                    <a:pt x="15524" y="360"/>
                  </a:lnTo>
                  <a:lnTo>
                    <a:pt x="15865" y="417"/>
                  </a:lnTo>
                  <a:lnTo>
                    <a:pt x="16509" y="531"/>
                  </a:lnTo>
                  <a:lnTo>
                    <a:pt x="16509" y="531"/>
                  </a:lnTo>
                  <a:lnTo>
                    <a:pt x="17059" y="682"/>
                  </a:lnTo>
                  <a:lnTo>
                    <a:pt x="17267" y="758"/>
                  </a:lnTo>
                  <a:lnTo>
                    <a:pt x="17267" y="758"/>
                  </a:lnTo>
                  <a:lnTo>
                    <a:pt x="17457" y="815"/>
                  </a:lnTo>
                  <a:lnTo>
                    <a:pt x="17609" y="891"/>
                  </a:lnTo>
                  <a:lnTo>
                    <a:pt x="17722" y="986"/>
                  </a:lnTo>
                  <a:lnTo>
                    <a:pt x="17817" y="1080"/>
                  </a:lnTo>
                  <a:lnTo>
                    <a:pt x="17855" y="1213"/>
                  </a:lnTo>
                  <a:lnTo>
                    <a:pt x="17874" y="1346"/>
                  </a:lnTo>
                  <a:lnTo>
                    <a:pt x="17874" y="1497"/>
                  </a:lnTo>
                  <a:lnTo>
                    <a:pt x="17817" y="1668"/>
                  </a:lnTo>
                  <a:lnTo>
                    <a:pt x="17817" y="1668"/>
                  </a:lnTo>
                  <a:lnTo>
                    <a:pt x="17533" y="1516"/>
                  </a:lnTo>
                  <a:lnTo>
                    <a:pt x="17248" y="1384"/>
                  </a:lnTo>
                  <a:lnTo>
                    <a:pt x="16945" y="1270"/>
                  </a:lnTo>
                  <a:lnTo>
                    <a:pt x="16642" y="1175"/>
                  </a:lnTo>
                  <a:lnTo>
                    <a:pt x="16642" y="1175"/>
                  </a:lnTo>
                  <a:lnTo>
                    <a:pt x="16566" y="1156"/>
                  </a:lnTo>
                  <a:lnTo>
                    <a:pt x="16490" y="1156"/>
                  </a:lnTo>
                  <a:lnTo>
                    <a:pt x="16490" y="1156"/>
                  </a:lnTo>
                  <a:lnTo>
                    <a:pt x="16320" y="1175"/>
                  </a:lnTo>
                  <a:lnTo>
                    <a:pt x="16320" y="1175"/>
                  </a:lnTo>
                  <a:lnTo>
                    <a:pt x="16149" y="1194"/>
                  </a:lnTo>
                  <a:lnTo>
                    <a:pt x="16149" y="1194"/>
                  </a:lnTo>
                  <a:lnTo>
                    <a:pt x="16016" y="1175"/>
                  </a:lnTo>
                  <a:lnTo>
                    <a:pt x="15941" y="1137"/>
                  </a:lnTo>
                  <a:lnTo>
                    <a:pt x="15865" y="1099"/>
                  </a:lnTo>
                  <a:lnTo>
                    <a:pt x="15865" y="1099"/>
                  </a:lnTo>
                  <a:lnTo>
                    <a:pt x="15751" y="1043"/>
                  </a:lnTo>
                  <a:lnTo>
                    <a:pt x="15637" y="1005"/>
                  </a:lnTo>
                  <a:lnTo>
                    <a:pt x="15505" y="986"/>
                  </a:lnTo>
                  <a:lnTo>
                    <a:pt x="15391" y="986"/>
                  </a:lnTo>
                  <a:lnTo>
                    <a:pt x="15391" y="986"/>
                  </a:lnTo>
                  <a:lnTo>
                    <a:pt x="15201" y="986"/>
                  </a:lnTo>
                  <a:lnTo>
                    <a:pt x="15201" y="986"/>
                  </a:lnTo>
                  <a:lnTo>
                    <a:pt x="15050" y="1024"/>
                  </a:lnTo>
                  <a:lnTo>
                    <a:pt x="14917" y="1062"/>
                  </a:lnTo>
                  <a:lnTo>
                    <a:pt x="14652" y="1156"/>
                  </a:lnTo>
                  <a:lnTo>
                    <a:pt x="14652" y="1156"/>
                  </a:lnTo>
                  <a:lnTo>
                    <a:pt x="14462" y="1232"/>
                  </a:lnTo>
                  <a:lnTo>
                    <a:pt x="14273" y="1289"/>
                  </a:lnTo>
                  <a:lnTo>
                    <a:pt x="13875" y="1384"/>
                  </a:lnTo>
                  <a:lnTo>
                    <a:pt x="13496" y="1441"/>
                  </a:lnTo>
                  <a:lnTo>
                    <a:pt x="13079" y="1497"/>
                  </a:lnTo>
                  <a:lnTo>
                    <a:pt x="13079" y="1497"/>
                  </a:lnTo>
                  <a:lnTo>
                    <a:pt x="12927" y="1535"/>
                  </a:lnTo>
                  <a:lnTo>
                    <a:pt x="12794" y="1592"/>
                  </a:lnTo>
                  <a:lnTo>
                    <a:pt x="12662" y="1649"/>
                  </a:lnTo>
                  <a:lnTo>
                    <a:pt x="12548" y="1725"/>
                  </a:lnTo>
                  <a:lnTo>
                    <a:pt x="12453" y="1820"/>
                  </a:lnTo>
                  <a:lnTo>
                    <a:pt x="12358" y="1933"/>
                  </a:lnTo>
                  <a:lnTo>
                    <a:pt x="12264" y="2047"/>
                  </a:lnTo>
                  <a:lnTo>
                    <a:pt x="12207" y="2180"/>
                  </a:lnTo>
                  <a:lnTo>
                    <a:pt x="12207" y="2180"/>
                  </a:lnTo>
                  <a:lnTo>
                    <a:pt x="12017" y="2104"/>
                  </a:lnTo>
                  <a:lnTo>
                    <a:pt x="12017" y="2104"/>
                  </a:lnTo>
                  <a:lnTo>
                    <a:pt x="11960" y="2066"/>
                  </a:lnTo>
                  <a:lnTo>
                    <a:pt x="11960" y="2066"/>
                  </a:lnTo>
                  <a:lnTo>
                    <a:pt x="11904" y="1971"/>
                  </a:lnTo>
                  <a:lnTo>
                    <a:pt x="11847" y="1895"/>
                  </a:lnTo>
                  <a:lnTo>
                    <a:pt x="11847" y="1895"/>
                  </a:lnTo>
                  <a:lnTo>
                    <a:pt x="11847" y="1820"/>
                  </a:lnTo>
                  <a:lnTo>
                    <a:pt x="11866" y="1744"/>
                  </a:lnTo>
                  <a:lnTo>
                    <a:pt x="11885" y="1668"/>
                  </a:lnTo>
                  <a:lnTo>
                    <a:pt x="11942" y="1573"/>
                  </a:lnTo>
                  <a:lnTo>
                    <a:pt x="12074" y="1403"/>
                  </a:lnTo>
                  <a:lnTo>
                    <a:pt x="12226" y="1213"/>
                  </a:lnTo>
                  <a:lnTo>
                    <a:pt x="12396" y="1062"/>
                  </a:lnTo>
                  <a:lnTo>
                    <a:pt x="12567" y="929"/>
                  </a:lnTo>
                  <a:lnTo>
                    <a:pt x="12794" y="758"/>
                  </a:lnTo>
                  <a:lnTo>
                    <a:pt x="12794" y="758"/>
                  </a:lnTo>
                  <a:lnTo>
                    <a:pt x="12984" y="663"/>
                  </a:lnTo>
                  <a:lnTo>
                    <a:pt x="13173" y="588"/>
                  </a:lnTo>
                  <a:lnTo>
                    <a:pt x="13363" y="531"/>
                  </a:lnTo>
                  <a:lnTo>
                    <a:pt x="13571" y="474"/>
                  </a:lnTo>
                  <a:lnTo>
                    <a:pt x="13988" y="398"/>
                  </a:lnTo>
                  <a:lnTo>
                    <a:pt x="14386" y="341"/>
                  </a:lnTo>
                  <a:lnTo>
                    <a:pt x="14386" y="341"/>
                  </a:lnTo>
                  <a:lnTo>
                    <a:pt x="14462" y="322"/>
                  </a:lnTo>
                  <a:lnTo>
                    <a:pt x="14500" y="284"/>
                  </a:lnTo>
                  <a:lnTo>
                    <a:pt x="14519" y="228"/>
                  </a:lnTo>
                  <a:lnTo>
                    <a:pt x="14519" y="171"/>
                  </a:lnTo>
                  <a:lnTo>
                    <a:pt x="14481" y="114"/>
                  </a:lnTo>
                  <a:lnTo>
                    <a:pt x="14443" y="76"/>
                  </a:lnTo>
                  <a:lnTo>
                    <a:pt x="14405" y="38"/>
                  </a:lnTo>
                  <a:lnTo>
                    <a:pt x="14330" y="19"/>
                  </a:lnTo>
                  <a:lnTo>
                    <a:pt x="14330" y="19"/>
                  </a:lnTo>
                  <a:lnTo>
                    <a:pt x="14311" y="38"/>
                  </a:lnTo>
                  <a:lnTo>
                    <a:pt x="14311" y="38"/>
                  </a:lnTo>
                  <a:lnTo>
                    <a:pt x="13894" y="95"/>
                  </a:lnTo>
                  <a:lnTo>
                    <a:pt x="13458" y="190"/>
                  </a:lnTo>
                  <a:lnTo>
                    <a:pt x="13003" y="341"/>
                  </a:lnTo>
                  <a:lnTo>
                    <a:pt x="12794" y="417"/>
                  </a:lnTo>
                  <a:lnTo>
                    <a:pt x="12586" y="512"/>
                  </a:lnTo>
                  <a:lnTo>
                    <a:pt x="12377" y="626"/>
                  </a:lnTo>
                  <a:lnTo>
                    <a:pt x="12188" y="758"/>
                  </a:lnTo>
                  <a:lnTo>
                    <a:pt x="12036" y="891"/>
                  </a:lnTo>
                  <a:lnTo>
                    <a:pt x="11885" y="1043"/>
                  </a:lnTo>
                  <a:lnTo>
                    <a:pt x="11752" y="1213"/>
                  </a:lnTo>
                  <a:lnTo>
                    <a:pt x="11657" y="1403"/>
                  </a:lnTo>
                  <a:lnTo>
                    <a:pt x="11581" y="1611"/>
                  </a:lnTo>
                  <a:lnTo>
                    <a:pt x="11562" y="1839"/>
                  </a:lnTo>
                  <a:lnTo>
                    <a:pt x="11562" y="1839"/>
                  </a:lnTo>
                  <a:lnTo>
                    <a:pt x="11506" y="1895"/>
                  </a:lnTo>
                  <a:lnTo>
                    <a:pt x="11487" y="1971"/>
                  </a:lnTo>
                  <a:lnTo>
                    <a:pt x="11506" y="2047"/>
                  </a:lnTo>
                  <a:lnTo>
                    <a:pt x="11525" y="2085"/>
                  </a:lnTo>
                  <a:lnTo>
                    <a:pt x="11562" y="2104"/>
                  </a:lnTo>
                  <a:lnTo>
                    <a:pt x="11562" y="2104"/>
                  </a:lnTo>
                  <a:lnTo>
                    <a:pt x="11600" y="2199"/>
                  </a:lnTo>
                  <a:lnTo>
                    <a:pt x="11657" y="2275"/>
                  </a:lnTo>
                  <a:lnTo>
                    <a:pt x="11657" y="2275"/>
                  </a:lnTo>
                  <a:lnTo>
                    <a:pt x="11828" y="2919"/>
                  </a:lnTo>
                  <a:lnTo>
                    <a:pt x="11942" y="3412"/>
                  </a:lnTo>
                  <a:lnTo>
                    <a:pt x="11942" y="3412"/>
                  </a:lnTo>
                  <a:lnTo>
                    <a:pt x="12377" y="4738"/>
                  </a:lnTo>
                  <a:lnTo>
                    <a:pt x="12377" y="4738"/>
                  </a:lnTo>
                  <a:lnTo>
                    <a:pt x="12150" y="4852"/>
                  </a:lnTo>
                  <a:lnTo>
                    <a:pt x="11942" y="4947"/>
                  </a:lnTo>
                  <a:lnTo>
                    <a:pt x="11942" y="4947"/>
                  </a:lnTo>
                  <a:lnTo>
                    <a:pt x="11904" y="4966"/>
                  </a:lnTo>
                  <a:lnTo>
                    <a:pt x="11885" y="5004"/>
                  </a:lnTo>
                  <a:lnTo>
                    <a:pt x="11847" y="5080"/>
                  </a:lnTo>
                  <a:lnTo>
                    <a:pt x="11847" y="5080"/>
                  </a:lnTo>
                  <a:lnTo>
                    <a:pt x="11714" y="5023"/>
                  </a:lnTo>
                  <a:lnTo>
                    <a:pt x="11619" y="4966"/>
                  </a:lnTo>
                  <a:lnTo>
                    <a:pt x="11525" y="4890"/>
                  </a:lnTo>
                  <a:lnTo>
                    <a:pt x="11468" y="4833"/>
                  </a:lnTo>
                  <a:lnTo>
                    <a:pt x="11468" y="4833"/>
                  </a:lnTo>
                  <a:lnTo>
                    <a:pt x="11392" y="4776"/>
                  </a:lnTo>
                  <a:lnTo>
                    <a:pt x="11316" y="4757"/>
                  </a:lnTo>
                  <a:lnTo>
                    <a:pt x="11316" y="4757"/>
                  </a:lnTo>
                  <a:lnTo>
                    <a:pt x="11240" y="4776"/>
                  </a:lnTo>
                  <a:lnTo>
                    <a:pt x="11183" y="4814"/>
                  </a:lnTo>
                  <a:lnTo>
                    <a:pt x="11183" y="4814"/>
                  </a:lnTo>
                  <a:lnTo>
                    <a:pt x="11145" y="4814"/>
                  </a:lnTo>
                  <a:lnTo>
                    <a:pt x="11145" y="4814"/>
                  </a:lnTo>
                  <a:lnTo>
                    <a:pt x="11089" y="4814"/>
                  </a:lnTo>
                  <a:lnTo>
                    <a:pt x="11051" y="4833"/>
                  </a:lnTo>
                  <a:lnTo>
                    <a:pt x="11013" y="4871"/>
                  </a:lnTo>
                  <a:lnTo>
                    <a:pt x="10975" y="4928"/>
                  </a:lnTo>
                  <a:lnTo>
                    <a:pt x="10975" y="4928"/>
                  </a:lnTo>
                  <a:lnTo>
                    <a:pt x="10918" y="5061"/>
                  </a:lnTo>
                  <a:lnTo>
                    <a:pt x="10861" y="5174"/>
                  </a:lnTo>
                  <a:lnTo>
                    <a:pt x="10766" y="5269"/>
                  </a:lnTo>
                  <a:lnTo>
                    <a:pt x="10691" y="5345"/>
                  </a:lnTo>
                  <a:lnTo>
                    <a:pt x="10577" y="5421"/>
                  </a:lnTo>
                  <a:lnTo>
                    <a:pt x="10463" y="5478"/>
                  </a:lnTo>
                  <a:lnTo>
                    <a:pt x="10236" y="5572"/>
                  </a:lnTo>
                  <a:lnTo>
                    <a:pt x="9970" y="5648"/>
                  </a:lnTo>
                  <a:lnTo>
                    <a:pt x="9705" y="5686"/>
                  </a:lnTo>
                  <a:lnTo>
                    <a:pt x="9212" y="5762"/>
                  </a:lnTo>
                  <a:lnTo>
                    <a:pt x="9212" y="5762"/>
                  </a:lnTo>
                  <a:lnTo>
                    <a:pt x="8378" y="5914"/>
                  </a:lnTo>
                  <a:lnTo>
                    <a:pt x="7563" y="6103"/>
                  </a:lnTo>
                  <a:lnTo>
                    <a:pt x="7563" y="6103"/>
                  </a:lnTo>
                  <a:lnTo>
                    <a:pt x="6900" y="6293"/>
                  </a:lnTo>
                  <a:lnTo>
                    <a:pt x="6274" y="6501"/>
                  </a:lnTo>
                  <a:lnTo>
                    <a:pt x="5649" y="6767"/>
                  </a:lnTo>
                  <a:lnTo>
                    <a:pt x="5346" y="6918"/>
                  </a:lnTo>
                  <a:lnTo>
                    <a:pt x="5042" y="7070"/>
                  </a:lnTo>
                  <a:lnTo>
                    <a:pt x="5042" y="7070"/>
                  </a:lnTo>
                  <a:lnTo>
                    <a:pt x="4891" y="6842"/>
                  </a:lnTo>
                  <a:lnTo>
                    <a:pt x="4720" y="6615"/>
                  </a:lnTo>
                  <a:lnTo>
                    <a:pt x="4720" y="6615"/>
                  </a:lnTo>
                  <a:lnTo>
                    <a:pt x="4872" y="6539"/>
                  </a:lnTo>
                  <a:lnTo>
                    <a:pt x="5024" y="6444"/>
                  </a:lnTo>
                  <a:lnTo>
                    <a:pt x="5327" y="6255"/>
                  </a:lnTo>
                  <a:lnTo>
                    <a:pt x="5327" y="6255"/>
                  </a:lnTo>
                  <a:lnTo>
                    <a:pt x="5516" y="6160"/>
                  </a:lnTo>
                  <a:lnTo>
                    <a:pt x="5687" y="6065"/>
                  </a:lnTo>
                  <a:lnTo>
                    <a:pt x="5876" y="6008"/>
                  </a:lnTo>
                  <a:lnTo>
                    <a:pt x="6066" y="5933"/>
                  </a:lnTo>
                  <a:lnTo>
                    <a:pt x="6464" y="5838"/>
                  </a:lnTo>
                  <a:lnTo>
                    <a:pt x="6862" y="5762"/>
                  </a:lnTo>
                  <a:lnTo>
                    <a:pt x="6862" y="5762"/>
                  </a:lnTo>
                  <a:lnTo>
                    <a:pt x="8151" y="5516"/>
                  </a:lnTo>
                  <a:lnTo>
                    <a:pt x="8795" y="5402"/>
                  </a:lnTo>
                  <a:lnTo>
                    <a:pt x="9440" y="5269"/>
                  </a:lnTo>
                  <a:lnTo>
                    <a:pt x="9440" y="5269"/>
                  </a:lnTo>
                  <a:lnTo>
                    <a:pt x="9932" y="5155"/>
                  </a:lnTo>
                  <a:lnTo>
                    <a:pt x="10198" y="5118"/>
                  </a:lnTo>
                  <a:lnTo>
                    <a:pt x="10463" y="5042"/>
                  </a:lnTo>
                  <a:lnTo>
                    <a:pt x="10710" y="4966"/>
                  </a:lnTo>
                  <a:lnTo>
                    <a:pt x="10937" y="4852"/>
                  </a:lnTo>
                  <a:lnTo>
                    <a:pt x="11145" y="4720"/>
                  </a:lnTo>
                  <a:lnTo>
                    <a:pt x="11240" y="4644"/>
                  </a:lnTo>
                  <a:lnTo>
                    <a:pt x="11335" y="4549"/>
                  </a:lnTo>
                  <a:lnTo>
                    <a:pt x="11335" y="4549"/>
                  </a:lnTo>
                  <a:lnTo>
                    <a:pt x="11373" y="4492"/>
                  </a:lnTo>
                  <a:lnTo>
                    <a:pt x="11373" y="4435"/>
                  </a:lnTo>
                  <a:lnTo>
                    <a:pt x="11373" y="4378"/>
                  </a:lnTo>
                  <a:lnTo>
                    <a:pt x="11335" y="4322"/>
                  </a:lnTo>
                  <a:lnTo>
                    <a:pt x="11335" y="4322"/>
                  </a:lnTo>
                  <a:lnTo>
                    <a:pt x="11183" y="4132"/>
                  </a:lnTo>
                  <a:lnTo>
                    <a:pt x="11051" y="3999"/>
                  </a:lnTo>
                  <a:lnTo>
                    <a:pt x="10899" y="3867"/>
                  </a:lnTo>
                  <a:lnTo>
                    <a:pt x="10766" y="3772"/>
                  </a:lnTo>
                  <a:lnTo>
                    <a:pt x="10634" y="3715"/>
                  </a:lnTo>
                  <a:lnTo>
                    <a:pt x="10482" y="3658"/>
                  </a:lnTo>
                  <a:lnTo>
                    <a:pt x="10349" y="3639"/>
                  </a:lnTo>
                  <a:lnTo>
                    <a:pt x="10198" y="3620"/>
                  </a:lnTo>
                  <a:lnTo>
                    <a:pt x="10198" y="3620"/>
                  </a:lnTo>
                  <a:lnTo>
                    <a:pt x="9970" y="3639"/>
                  </a:lnTo>
                  <a:lnTo>
                    <a:pt x="9705" y="3696"/>
                  </a:lnTo>
                  <a:lnTo>
                    <a:pt x="9440" y="3772"/>
                  </a:lnTo>
                  <a:lnTo>
                    <a:pt x="9136" y="3867"/>
                  </a:lnTo>
                  <a:lnTo>
                    <a:pt x="9136" y="3867"/>
                  </a:lnTo>
                  <a:lnTo>
                    <a:pt x="8340" y="4113"/>
                  </a:lnTo>
                  <a:lnTo>
                    <a:pt x="7544" y="4359"/>
                  </a:lnTo>
                  <a:lnTo>
                    <a:pt x="6748" y="4568"/>
                  </a:lnTo>
                  <a:lnTo>
                    <a:pt x="5952" y="4776"/>
                  </a:lnTo>
                  <a:lnTo>
                    <a:pt x="5952" y="4776"/>
                  </a:lnTo>
                  <a:lnTo>
                    <a:pt x="5895" y="4492"/>
                  </a:lnTo>
                  <a:lnTo>
                    <a:pt x="5839" y="4208"/>
                  </a:lnTo>
                  <a:lnTo>
                    <a:pt x="5763" y="3923"/>
                  </a:lnTo>
                  <a:lnTo>
                    <a:pt x="5687" y="3639"/>
                  </a:lnTo>
                  <a:lnTo>
                    <a:pt x="5687" y="3639"/>
                  </a:lnTo>
                  <a:lnTo>
                    <a:pt x="5649" y="3582"/>
                  </a:lnTo>
                  <a:lnTo>
                    <a:pt x="5630" y="3544"/>
                  </a:lnTo>
                  <a:lnTo>
                    <a:pt x="5573" y="3525"/>
                  </a:lnTo>
                  <a:lnTo>
                    <a:pt x="5535" y="3507"/>
                  </a:lnTo>
                  <a:lnTo>
                    <a:pt x="5535" y="3507"/>
                  </a:lnTo>
                  <a:lnTo>
                    <a:pt x="5516" y="3507"/>
                  </a:lnTo>
                  <a:lnTo>
                    <a:pt x="5516" y="3507"/>
                  </a:lnTo>
                  <a:lnTo>
                    <a:pt x="5289" y="3544"/>
                  </a:lnTo>
                  <a:lnTo>
                    <a:pt x="5061" y="3601"/>
                  </a:lnTo>
                  <a:lnTo>
                    <a:pt x="4815" y="3677"/>
                  </a:lnTo>
                  <a:lnTo>
                    <a:pt x="4607" y="3753"/>
                  </a:lnTo>
                  <a:lnTo>
                    <a:pt x="4379" y="3848"/>
                  </a:lnTo>
                  <a:lnTo>
                    <a:pt x="4152" y="3961"/>
                  </a:lnTo>
                  <a:lnTo>
                    <a:pt x="3735" y="4208"/>
                  </a:lnTo>
                  <a:lnTo>
                    <a:pt x="3318" y="4473"/>
                  </a:lnTo>
                  <a:lnTo>
                    <a:pt x="2920" y="4738"/>
                  </a:lnTo>
                  <a:lnTo>
                    <a:pt x="2143" y="5307"/>
                  </a:lnTo>
                  <a:lnTo>
                    <a:pt x="2143" y="5307"/>
                  </a:lnTo>
                  <a:lnTo>
                    <a:pt x="1498" y="5781"/>
                  </a:lnTo>
                  <a:lnTo>
                    <a:pt x="1157" y="6027"/>
                  </a:lnTo>
                  <a:lnTo>
                    <a:pt x="854" y="6293"/>
                  </a:lnTo>
                  <a:lnTo>
                    <a:pt x="702" y="6425"/>
                  </a:lnTo>
                  <a:lnTo>
                    <a:pt x="550" y="6577"/>
                  </a:lnTo>
                  <a:lnTo>
                    <a:pt x="418" y="6729"/>
                  </a:lnTo>
                  <a:lnTo>
                    <a:pt x="304" y="6899"/>
                  </a:lnTo>
                  <a:lnTo>
                    <a:pt x="209" y="7070"/>
                  </a:lnTo>
                  <a:lnTo>
                    <a:pt x="115" y="7240"/>
                  </a:lnTo>
                  <a:lnTo>
                    <a:pt x="58" y="7430"/>
                  </a:lnTo>
                  <a:lnTo>
                    <a:pt x="20" y="7638"/>
                  </a:lnTo>
                  <a:lnTo>
                    <a:pt x="20" y="7638"/>
                  </a:lnTo>
                  <a:lnTo>
                    <a:pt x="1" y="7695"/>
                  </a:lnTo>
                  <a:lnTo>
                    <a:pt x="20" y="7752"/>
                  </a:lnTo>
                  <a:lnTo>
                    <a:pt x="58" y="7809"/>
                  </a:lnTo>
                  <a:lnTo>
                    <a:pt x="134" y="7828"/>
                  </a:lnTo>
                  <a:lnTo>
                    <a:pt x="134" y="7828"/>
                  </a:lnTo>
                  <a:lnTo>
                    <a:pt x="209" y="7847"/>
                  </a:lnTo>
                  <a:lnTo>
                    <a:pt x="209" y="7847"/>
                  </a:lnTo>
                  <a:lnTo>
                    <a:pt x="361" y="8510"/>
                  </a:lnTo>
                  <a:lnTo>
                    <a:pt x="475" y="9174"/>
                  </a:lnTo>
                  <a:lnTo>
                    <a:pt x="475" y="9174"/>
                  </a:lnTo>
                  <a:lnTo>
                    <a:pt x="494" y="9230"/>
                  </a:lnTo>
                  <a:lnTo>
                    <a:pt x="532" y="9268"/>
                  </a:lnTo>
                  <a:lnTo>
                    <a:pt x="588" y="9287"/>
                  </a:lnTo>
                  <a:lnTo>
                    <a:pt x="626" y="9287"/>
                  </a:lnTo>
                  <a:lnTo>
                    <a:pt x="626" y="9287"/>
                  </a:lnTo>
                  <a:lnTo>
                    <a:pt x="721" y="9268"/>
                  </a:lnTo>
                  <a:lnTo>
                    <a:pt x="721" y="9268"/>
                  </a:lnTo>
                  <a:lnTo>
                    <a:pt x="873" y="9193"/>
                  </a:lnTo>
                  <a:lnTo>
                    <a:pt x="1024" y="9136"/>
                  </a:lnTo>
                  <a:lnTo>
                    <a:pt x="1024" y="9136"/>
                  </a:lnTo>
                  <a:lnTo>
                    <a:pt x="835" y="9249"/>
                  </a:lnTo>
                  <a:lnTo>
                    <a:pt x="626" y="9363"/>
                  </a:lnTo>
                  <a:lnTo>
                    <a:pt x="626" y="9363"/>
                  </a:lnTo>
                  <a:lnTo>
                    <a:pt x="588" y="9401"/>
                  </a:lnTo>
                  <a:lnTo>
                    <a:pt x="569" y="9439"/>
                  </a:lnTo>
                  <a:lnTo>
                    <a:pt x="550" y="9477"/>
                  </a:lnTo>
                  <a:lnTo>
                    <a:pt x="569" y="9534"/>
                  </a:lnTo>
                  <a:lnTo>
                    <a:pt x="588" y="9572"/>
                  </a:lnTo>
                  <a:lnTo>
                    <a:pt x="607" y="9610"/>
                  </a:lnTo>
                  <a:lnTo>
                    <a:pt x="645" y="9647"/>
                  </a:lnTo>
                  <a:lnTo>
                    <a:pt x="683" y="9666"/>
                  </a:lnTo>
                  <a:lnTo>
                    <a:pt x="683" y="9666"/>
                  </a:lnTo>
                  <a:lnTo>
                    <a:pt x="930" y="10538"/>
                  </a:lnTo>
                  <a:lnTo>
                    <a:pt x="930" y="10538"/>
                  </a:lnTo>
                  <a:lnTo>
                    <a:pt x="949" y="10576"/>
                  </a:lnTo>
                  <a:lnTo>
                    <a:pt x="986" y="10614"/>
                  </a:lnTo>
                  <a:lnTo>
                    <a:pt x="1024" y="10652"/>
                  </a:lnTo>
                  <a:lnTo>
                    <a:pt x="1081" y="10652"/>
                  </a:lnTo>
                  <a:lnTo>
                    <a:pt x="1081" y="10652"/>
                  </a:lnTo>
                  <a:lnTo>
                    <a:pt x="1081" y="10652"/>
                  </a:lnTo>
                  <a:lnTo>
                    <a:pt x="1081" y="10652"/>
                  </a:lnTo>
                  <a:lnTo>
                    <a:pt x="1081" y="10652"/>
                  </a:lnTo>
                  <a:lnTo>
                    <a:pt x="1081" y="10652"/>
                  </a:lnTo>
                  <a:lnTo>
                    <a:pt x="1157" y="10652"/>
                  </a:lnTo>
                  <a:lnTo>
                    <a:pt x="1233" y="10690"/>
                  </a:lnTo>
                  <a:lnTo>
                    <a:pt x="1384" y="10747"/>
                  </a:lnTo>
                  <a:lnTo>
                    <a:pt x="1517" y="10823"/>
                  </a:lnTo>
                  <a:lnTo>
                    <a:pt x="1669" y="10898"/>
                  </a:lnTo>
                  <a:lnTo>
                    <a:pt x="1669" y="10898"/>
                  </a:lnTo>
                  <a:lnTo>
                    <a:pt x="1745" y="10917"/>
                  </a:lnTo>
                  <a:lnTo>
                    <a:pt x="1745" y="10917"/>
                  </a:lnTo>
                  <a:lnTo>
                    <a:pt x="1877" y="10898"/>
                  </a:lnTo>
                  <a:lnTo>
                    <a:pt x="2010" y="10860"/>
                  </a:lnTo>
                  <a:lnTo>
                    <a:pt x="2218" y="10785"/>
                  </a:lnTo>
                  <a:lnTo>
                    <a:pt x="2218" y="10785"/>
                  </a:lnTo>
                  <a:lnTo>
                    <a:pt x="2730" y="10633"/>
                  </a:lnTo>
                  <a:lnTo>
                    <a:pt x="3261" y="10462"/>
                  </a:lnTo>
                  <a:lnTo>
                    <a:pt x="3773" y="10292"/>
                  </a:lnTo>
                  <a:lnTo>
                    <a:pt x="4265" y="10083"/>
                  </a:lnTo>
                  <a:lnTo>
                    <a:pt x="4265" y="10083"/>
                  </a:lnTo>
                  <a:lnTo>
                    <a:pt x="4284" y="10538"/>
                  </a:lnTo>
                  <a:lnTo>
                    <a:pt x="4284" y="10993"/>
                  </a:lnTo>
                  <a:lnTo>
                    <a:pt x="4284" y="10993"/>
                  </a:lnTo>
                  <a:lnTo>
                    <a:pt x="4303" y="11050"/>
                  </a:lnTo>
                  <a:lnTo>
                    <a:pt x="4341" y="11107"/>
                  </a:lnTo>
                  <a:lnTo>
                    <a:pt x="4398" y="11145"/>
                  </a:lnTo>
                  <a:lnTo>
                    <a:pt x="4474" y="11145"/>
                  </a:lnTo>
                  <a:lnTo>
                    <a:pt x="4474" y="11145"/>
                  </a:lnTo>
                  <a:lnTo>
                    <a:pt x="4493" y="11145"/>
                  </a:lnTo>
                  <a:lnTo>
                    <a:pt x="4493" y="11145"/>
                  </a:lnTo>
                  <a:lnTo>
                    <a:pt x="4853" y="11107"/>
                  </a:lnTo>
                  <a:lnTo>
                    <a:pt x="5194" y="11088"/>
                  </a:lnTo>
                  <a:lnTo>
                    <a:pt x="5194" y="11088"/>
                  </a:lnTo>
                  <a:lnTo>
                    <a:pt x="5459" y="11107"/>
                  </a:lnTo>
                  <a:lnTo>
                    <a:pt x="5725" y="11126"/>
                  </a:lnTo>
                  <a:lnTo>
                    <a:pt x="5725" y="11126"/>
                  </a:lnTo>
                  <a:lnTo>
                    <a:pt x="5744" y="11164"/>
                  </a:lnTo>
                  <a:lnTo>
                    <a:pt x="5782" y="11202"/>
                  </a:lnTo>
                  <a:lnTo>
                    <a:pt x="5839" y="11221"/>
                  </a:lnTo>
                  <a:lnTo>
                    <a:pt x="5876" y="11240"/>
                  </a:lnTo>
                  <a:lnTo>
                    <a:pt x="5876" y="11240"/>
                  </a:lnTo>
                  <a:lnTo>
                    <a:pt x="5971" y="11221"/>
                  </a:lnTo>
                  <a:lnTo>
                    <a:pt x="5971" y="11221"/>
                  </a:lnTo>
                  <a:lnTo>
                    <a:pt x="6710" y="10842"/>
                  </a:lnTo>
                  <a:lnTo>
                    <a:pt x="7450" y="10444"/>
                  </a:lnTo>
                  <a:lnTo>
                    <a:pt x="7450" y="10444"/>
                  </a:lnTo>
                  <a:lnTo>
                    <a:pt x="7487" y="10462"/>
                  </a:lnTo>
                  <a:lnTo>
                    <a:pt x="7487" y="10462"/>
                  </a:lnTo>
                  <a:lnTo>
                    <a:pt x="8075" y="10519"/>
                  </a:lnTo>
                  <a:lnTo>
                    <a:pt x="8663" y="10595"/>
                  </a:lnTo>
                  <a:lnTo>
                    <a:pt x="9231" y="10728"/>
                  </a:lnTo>
                  <a:lnTo>
                    <a:pt x="9781" y="10917"/>
                  </a:lnTo>
                  <a:lnTo>
                    <a:pt x="9781" y="10917"/>
                  </a:lnTo>
                  <a:lnTo>
                    <a:pt x="10198" y="11069"/>
                  </a:lnTo>
                  <a:lnTo>
                    <a:pt x="10596" y="11221"/>
                  </a:lnTo>
                  <a:lnTo>
                    <a:pt x="10804" y="11296"/>
                  </a:lnTo>
                  <a:lnTo>
                    <a:pt x="11013" y="11353"/>
                  </a:lnTo>
                  <a:lnTo>
                    <a:pt x="11221" y="11391"/>
                  </a:lnTo>
                  <a:lnTo>
                    <a:pt x="11449" y="11429"/>
                  </a:lnTo>
                  <a:lnTo>
                    <a:pt x="11449" y="11429"/>
                  </a:lnTo>
                  <a:lnTo>
                    <a:pt x="11468" y="11429"/>
                  </a:lnTo>
                  <a:lnTo>
                    <a:pt x="11468" y="11429"/>
                  </a:lnTo>
                  <a:lnTo>
                    <a:pt x="11506" y="11410"/>
                  </a:lnTo>
                  <a:lnTo>
                    <a:pt x="11543" y="11391"/>
                  </a:lnTo>
                  <a:lnTo>
                    <a:pt x="11600" y="11334"/>
                  </a:lnTo>
                  <a:lnTo>
                    <a:pt x="11600" y="11334"/>
                  </a:lnTo>
                  <a:lnTo>
                    <a:pt x="11695" y="11164"/>
                  </a:lnTo>
                  <a:lnTo>
                    <a:pt x="11809" y="10993"/>
                  </a:lnTo>
                  <a:lnTo>
                    <a:pt x="11942" y="10860"/>
                  </a:lnTo>
                  <a:lnTo>
                    <a:pt x="12093" y="10728"/>
                  </a:lnTo>
                  <a:lnTo>
                    <a:pt x="12093" y="10728"/>
                  </a:lnTo>
                  <a:lnTo>
                    <a:pt x="12131" y="10690"/>
                  </a:lnTo>
                  <a:lnTo>
                    <a:pt x="12131" y="10652"/>
                  </a:lnTo>
                  <a:lnTo>
                    <a:pt x="12150" y="10614"/>
                  </a:lnTo>
                  <a:lnTo>
                    <a:pt x="12131" y="10576"/>
                  </a:lnTo>
                  <a:lnTo>
                    <a:pt x="12131" y="10576"/>
                  </a:lnTo>
                  <a:lnTo>
                    <a:pt x="12226" y="10462"/>
                  </a:lnTo>
                  <a:lnTo>
                    <a:pt x="12321" y="10368"/>
                  </a:lnTo>
                  <a:lnTo>
                    <a:pt x="12377" y="10235"/>
                  </a:lnTo>
                  <a:lnTo>
                    <a:pt x="12453" y="10102"/>
                  </a:lnTo>
                  <a:lnTo>
                    <a:pt x="12453" y="10102"/>
                  </a:lnTo>
                  <a:lnTo>
                    <a:pt x="12453" y="10045"/>
                  </a:lnTo>
                  <a:lnTo>
                    <a:pt x="12434" y="9989"/>
                  </a:lnTo>
                  <a:lnTo>
                    <a:pt x="12415" y="9951"/>
                  </a:lnTo>
                  <a:lnTo>
                    <a:pt x="12377" y="9913"/>
                  </a:lnTo>
                  <a:lnTo>
                    <a:pt x="12377" y="9913"/>
                  </a:lnTo>
                  <a:lnTo>
                    <a:pt x="11904" y="9666"/>
                  </a:lnTo>
                  <a:lnTo>
                    <a:pt x="11904" y="9666"/>
                  </a:lnTo>
                  <a:lnTo>
                    <a:pt x="11979" y="9610"/>
                  </a:lnTo>
                  <a:lnTo>
                    <a:pt x="11979" y="9610"/>
                  </a:lnTo>
                  <a:lnTo>
                    <a:pt x="12036" y="9647"/>
                  </a:lnTo>
                  <a:lnTo>
                    <a:pt x="12112" y="9685"/>
                  </a:lnTo>
                  <a:lnTo>
                    <a:pt x="12112" y="9685"/>
                  </a:lnTo>
                  <a:lnTo>
                    <a:pt x="12567" y="9723"/>
                  </a:lnTo>
                  <a:lnTo>
                    <a:pt x="13022" y="9780"/>
                  </a:lnTo>
                  <a:lnTo>
                    <a:pt x="13477" y="9856"/>
                  </a:lnTo>
                  <a:lnTo>
                    <a:pt x="13913" y="9970"/>
                  </a:lnTo>
                  <a:lnTo>
                    <a:pt x="14803" y="10197"/>
                  </a:lnTo>
                  <a:lnTo>
                    <a:pt x="15694" y="10444"/>
                  </a:lnTo>
                  <a:lnTo>
                    <a:pt x="15694" y="10444"/>
                  </a:lnTo>
                  <a:lnTo>
                    <a:pt x="15732" y="10444"/>
                  </a:lnTo>
                  <a:lnTo>
                    <a:pt x="15732" y="10444"/>
                  </a:lnTo>
                  <a:lnTo>
                    <a:pt x="15789" y="10444"/>
                  </a:lnTo>
                  <a:lnTo>
                    <a:pt x="15846" y="10425"/>
                  </a:lnTo>
                  <a:lnTo>
                    <a:pt x="15884" y="10387"/>
                  </a:lnTo>
                  <a:lnTo>
                    <a:pt x="15903" y="10330"/>
                  </a:lnTo>
                  <a:lnTo>
                    <a:pt x="16187" y="9761"/>
                  </a:lnTo>
                  <a:lnTo>
                    <a:pt x="16187" y="9761"/>
                  </a:lnTo>
                  <a:lnTo>
                    <a:pt x="16206" y="9742"/>
                  </a:lnTo>
                  <a:lnTo>
                    <a:pt x="16206" y="9742"/>
                  </a:lnTo>
                  <a:lnTo>
                    <a:pt x="16642" y="9799"/>
                  </a:lnTo>
                  <a:lnTo>
                    <a:pt x="17097" y="9875"/>
                  </a:lnTo>
                  <a:lnTo>
                    <a:pt x="17097" y="9875"/>
                  </a:lnTo>
                  <a:lnTo>
                    <a:pt x="17116" y="9894"/>
                  </a:lnTo>
                  <a:lnTo>
                    <a:pt x="17116" y="9894"/>
                  </a:lnTo>
                  <a:lnTo>
                    <a:pt x="17192" y="9875"/>
                  </a:lnTo>
                  <a:lnTo>
                    <a:pt x="17267" y="9818"/>
                  </a:lnTo>
                  <a:lnTo>
                    <a:pt x="17305" y="9761"/>
                  </a:lnTo>
                  <a:lnTo>
                    <a:pt x="17305" y="9723"/>
                  </a:lnTo>
                  <a:lnTo>
                    <a:pt x="17286" y="9685"/>
                  </a:lnTo>
                  <a:lnTo>
                    <a:pt x="17286" y="9685"/>
                  </a:lnTo>
                  <a:lnTo>
                    <a:pt x="17248" y="9496"/>
                  </a:lnTo>
                  <a:lnTo>
                    <a:pt x="17230" y="9325"/>
                  </a:lnTo>
                  <a:lnTo>
                    <a:pt x="17248" y="9155"/>
                  </a:lnTo>
                  <a:lnTo>
                    <a:pt x="17286" y="8984"/>
                  </a:lnTo>
                  <a:lnTo>
                    <a:pt x="17286" y="8984"/>
                  </a:lnTo>
                  <a:lnTo>
                    <a:pt x="17286" y="8908"/>
                  </a:lnTo>
                  <a:lnTo>
                    <a:pt x="17267" y="8851"/>
                  </a:lnTo>
                  <a:lnTo>
                    <a:pt x="17230" y="8814"/>
                  </a:lnTo>
                  <a:lnTo>
                    <a:pt x="17173" y="8795"/>
                  </a:lnTo>
                  <a:lnTo>
                    <a:pt x="17173" y="8795"/>
                  </a:lnTo>
                  <a:lnTo>
                    <a:pt x="17173" y="8738"/>
                  </a:lnTo>
                  <a:lnTo>
                    <a:pt x="17154" y="8681"/>
                  </a:lnTo>
                  <a:lnTo>
                    <a:pt x="17154" y="8681"/>
                  </a:lnTo>
                  <a:lnTo>
                    <a:pt x="17040" y="8453"/>
                  </a:lnTo>
                  <a:lnTo>
                    <a:pt x="17040" y="8453"/>
                  </a:lnTo>
                  <a:lnTo>
                    <a:pt x="18480" y="8131"/>
                  </a:lnTo>
                  <a:lnTo>
                    <a:pt x="18841" y="8055"/>
                  </a:lnTo>
                  <a:lnTo>
                    <a:pt x="19201" y="7999"/>
                  </a:lnTo>
                  <a:lnTo>
                    <a:pt x="19561" y="7961"/>
                  </a:lnTo>
                  <a:lnTo>
                    <a:pt x="19921" y="7942"/>
                  </a:lnTo>
                  <a:lnTo>
                    <a:pt x="19921" y="7942"/>
                  </a:lnTo>
                  <a:lnTo>
                    <a:pt x="19978" y="7923"/>
                  </a:lnTo>
                  <a:lnTo>
                    <a:pt x="20035" y="7904"/>
                  </a:lnTo>
                  <a:lnTo>
                    <a:pt x="20073" y="7866"/>
                  </a:lnTo>
                  <a:lnTo>
                    <a:pt x="20091" y="7809"/>
                  </a:lnTo>
                  <a:lnTo>
                    <a:pt x="20281" y="7146"/>
                  </a:lnTo>
                  <a:lnTo>
                    <a:pt x="20281" y="7146"/>
                  </a:lnTo>
                  <a:lnTo>
                    <a:pt x="20281" y="7070"/>
                  </a:lnTo>
                  <a:lnTo>
                    <a:pt x="20262" y="7013"/>
                  </a:lnTo>
                  <a:lnTo>
                    <a:pt x="20262" y="7013"/>
                  </a:lnTo>
                  <a:lnTo>
                    <a:pt x="20262" y="7013"/>
                  </a:lnTo>
                  <a:lnTo>
                    <a:pt x="20262" y="5989"/>
                  </a:lnTo>
                  <a:lnTo>
                    <a:pt x="20262" y="5989"/>
                  </a:lnTo>
                  <a:lnTo>
                    <a:pt x="20243" y="5914"/>
                  </a:lnTo>
                  <a:lnTo>
                    <a:pt x="20205" y="5876"/>
                  </a:lnTo>
                  <a:lnTo>
                    <a:pt x="20148" y="5838"/>
                  </a:lnTo>
                  <a:lnTo>
                    <a:pt x="20091" y="5819"/>
                  </a:lnTo>
                  <a:lnTo>
                    <a:pt x="20091" y="5819"/>
                  </a:lnTo>
                  <a:lnTo>
                    <a:pt x="19523" y="5819"/>
                  </a:lnTo>
                  <a:lnTo>
                    <a:pt x="19523" y="5819"/>
                  </a:lnTo>
                  <a:lnTo>
                    <a:pt x="19561" y="5781"/>
                  </a:lnTo>
                  <a:lnTo>
                    <a:pt x="19599" y="5724"/>
                  </a:lnTo>
                  <a:lnTo>
                    <a:pt x="19599" y="5724"/>
                  </a:lnTo>
                  <a:lnTo>
                    <a:pt x="19637" y="5535"/>
                  </a:lnTo>
                  <a:lnTo>
                    <a:pt x="19656" y="5345"/>
                  </a:lnTo>
                  <a:lnTo>
                    <a:pt x="19656" y="5155"/>
                  </a:lnTo>
                  <a:lnTo>
                    <a:pt x="19618" y="4966"/>
                  </a:lnTo>
                  <a:lnTo>
                    <a:pt x="19618" y="4966"/>
                  </a:lnTo>
                  <a:lnTo>
                    <a:pt x="19618" y="4966"/>
                  </a:lnTo>
                  <a:lnTo>
                    <a:pt x="19618" y="4909"/>
                  </a:lnTo>
                  <a:lnTo>
                    <a:pt x="19618" y="4852"/>
                  </a:lnTo>
                  <a:lnTo>
                    <a:pt x="19618" y="4852"/>
                  </a:lnTo>
                  <a:lnTo>
                    <a:pt x="19580" y="4701"/>
                  </a:lnTo>
                  <a:lnTo>
                    <a:pt x="19504" y="4568"/>
                  </a:lnTo>
                  <a:lnTo>
                    <a:pt x="19409" y="4473"/>
                  </a:lnTo>
                  <a:lnTo>
                    <a:pt x="19295" y="4378"/>
                  </a:lnTo>
                  <a:lnTo>
                    <a:pt x="19182" y="4322"/>
                  </a:lnTo>
                  <a:lnTo>
                    <a:pt x="19030" y="4265"/>
                  </a:lnTo>
                  <a:lnTo>
                    <a:pt x="18878" y="4246"/>
                  </a:lnTo>
                  <a:lnTo>
                    <a:pt x="18708" y="4246"/>
                  </a:lnTo>
                  <a:lnTo>
                    <a:pt x="18708" y="4246"/>
                  </a:lnTo>
                  <a:lnTo>
                    <a:pt x="18480" y="4246"/>
                  </a:lnTo>
                  <a:lnTo>
                    <a:pt x="18234" y="4284"/>
                  </a:lnTo>
                  <a:lnTo>
                    <a:pt x="17988" y="4322"/>
                  </a:lnTo>
                  <a:lnTo>
                    <a:pt x="17741" y="4397"/>
                  </a:lnTo>
                  <a:lnTo>
                    <a:pt x="17741" y="4397"/>
                  </a:lnTo>
                  <a:lnTo>
                    <a:pt x="17798" y="4075"/>
                  </a:lnTo>
                  <a:lnTo>
                    <a:pt x="17874" y="3753"/>
                  </a:lnTo>
                  <a:lnTo>
                    <a:pt x="18045" y="3108"/>
                  </a:lnTo>
                  <a:lnTo>
                    <a:pt x="18215" y="2445"/>
                  </a:lnTo>
                  <a:lnTo>
                    <a:pt x="18272" y="2123"/>
                  </a:lnTo>
                  <a:lnTo>
                    <a:pt x="18310" y="1782"/>
                  </a:lnTo>
                  <a:lnTo>
                    <a:pt x="18310" y="1782"/>
                  </a:lnTo>
                  <a:lnTo>
                    <a:pt x="18348" y="1668"/>
                  </a:lnTo>
                  <a:lnTo>
                    <a:pt x="18348" y="1516"/>
                  </a:lnTo>
                  <a:lnTo>
                    <a:pt x="18348" y="1516"/>
                  </a:lnTo>
                  <a:lnTo>
                    <a:pt x="18348" y="1403"/>
                  </a:lnTo>
                  <a:lnTo>
                    <a:pt x="18329" y="1289"/>
                  </a:lnTo>
                  <a:lnTo>
                    <a:pt x="18291" y="1194"/>
                  </a:lnTo>
                  <a:lnTo>
                    <a:pt x="18253" y="1080"/>
                  </a:lnTo>
                  <a:lnTo>
                    <a:pt x="18196" y="986"/>
                  </a:lnTo>
                  <a:lnTo>
                    <a:pt x="18139" y="910"/>
                  </a:lnTo>
                  <a:lnTo>
                    <a:pt x="17988" y="739"/>
                  </a:lnTo>
                  <a:lnTo>
                    <a:pt x="17798" y="607"/>
                  </a:lnTo>
                  <a:lnTo>
                    <a:pt x="17590" y="493"/>
                  </a:lnTo>
                  <a:lnTo>
                    <a:pt x="17362" y="379"/>
                  </a:lnTo>
                  <a:lnTo>
                    <a:pt x="17097" y="303"/>
                  </a:lnTo>
                  <a:lnTo>
                    <a:pt x="16850" y="228"/>
                  </a:lnTo>
                  <a:lnTo>
                    <a:pt x="16585" y="171"/>
                  </a:lnTo>
                  <a:lnTo>
                    <a:pt x="16054" y="95"/>
                  </a:lnTo>
                  <a:lnTo>
                    <a:pt x="15581" y="38"/>
                  </a:lnTo>
                  <a:lnTo>
                    <a:pt x="15183" y="0"/>
                  </a:lnTo>
                  <a:lnTo>
                    <a:pt x="15183" y="0"/>
                  </a:lnTo>
                  <a:lnTo>
                    <a:pt x="15183"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871" name="Google Shape;871;p31"/>
          <p:cNvGrpSpPr/>
          <p:nvPr/>
        </p:nvGrpSpPr>
        <p:grpSpPr>
          <a:xfrm>
            <a:off x="948980" y="5108368"/>
            <a:ext cx="474981" cy="867064"/>
            <a:chOff x="1060100" y="3348113"/>
            <a:chExt cx="349225" cy="478125"/>
          </a:xfrm>
        </p:grpSpPr>
        <p:sp>
          <p:nvSpPr>
            <p:cNvPr id="872" name="Google Shape;872;p31"/>
            <p:cNvSpPr/>
            <p:nvPr/>
          </p:nvSpPr>
          <p:spPr>
            <a:xfrm>
              <a:off x="1060100" y="3348113"/>
              <a:ext cx="349225" cy="478125"/>
            </a:xfrm>
            <a:custGeom>
              <a:avLst/>
              <a:gdLst/>
              <a:ahLst/>
              <a:cxnLst/>
              <a:rect l="l" t="t" r="r" b="b"/>
              <a:pathLst>
                <a:path w="13969" h="19125" extrusionOk="0">
                  <a:moveTo>
                    <a:pt x="7657" y="417"/>
                  </a:moveTo>
                  <a:lnTo>
                    <a:pt x="8188" y="834"/>
                  </a:lnTo>
                  <a:lnTo>
                    <a:pt x="8017" y="1005"/>
                  </a:lnTo>
                  <a:lnTo>
                    <a:pt x="7809" y="1176"/>
                  </a:lnTo>
                  <a:lnTo>
                    <a:pt x="7771" y="1213"/>
                  </a:lnTo>
                  <a:lnTo>
                    <a:pt x="7714" y="1232"/>
                  </a:lnTo>
                  <a:lnTo>
                    <a:pt x="7581" y="1251"/>
                  </a:lnTo>
                  <a:lnTo>
                    <a:pt x="7411" y="1232"/>
                  </a:lnTo>
                  <a:lnTo>
                    <a:pt x="7259" y="1195"/>
                  </a:lnTo>
                  <a:lnTo>
                    <a:pt x="6937" y="1100"/>
                  </a:lnTo>
                  <a:lnTo>
                    <a:pt x="7657" y="417"/>
                  </a:lnTo>
                  <a:close/>
                  <a:moveTo>
                    <a:pt x="10500" y="342"/>
                  </a:moveTo>
                  <a:lnTo>
                    <a:pt x="10614" y="361"/>
                  </a:lnTo>
                  <a:lnTo>
                    <a:pt x="10747" y="380"/>
                  </a:lnTo>
                  <a:lnTo>
                    <a:pt x="10823" y="398"/>
                  </a:lnTo>
                  <a:lnTo>
                    <a:pt x="10898" y="436"/>
                  </a:lnTo>
                  <a:lnTo>
                    <a:pt x="10955" y="474"/>
                  </a:lnTo>
                  <a:lnTo>
                    <a:pt x="10993" y="512"/>
                  </a:lnTo>
                  <a:lnTo>
                    <a:pt x="11069" y="626"/>
                  </a:lnTo>
                  <a:lnTo>
                    <a:pt x="11107" y="759"/>
                  </a:lnTo>
                  <a:lnTo>
                    <a:pt x="11126" y="910"/>
                  </a:lnTo>
                  <a:lnTo>
                    <a:pt x="11126" y="1043"/>
                  </a:lnTo>
                  <a:lnTo>
                    <a:pt x="11145" y="1346"/>
                  </a:lnTo>
                  <a:lnTo>
                    <a:pt x="11221" y="1725"/>
                  </a:lnTo>
                  <a:lnTo>
                    <a:pt x="11221" y="1725"/>
                  </a:lnTo>
                  <a:lnTo>
                    <a:pt x="11069" y="1630"/>
                  </a:lnTo>
                  <a:lnTo>
                    <a:pt x="10917" y="1536"/>
                  </a:lnTo>
                  <a:lnTo>
                    <a:pt x="10747" y="1441"/>
                  </a:lnTo>
                  <a:lnTo>
                    <a:pt x="10652" y="1422"/>
                  </a:lnTo>
                  <a:lnTo>
                    <a:pt x="10576" y="1403"/>
                  </a:lnTo>
                  <a:lnTo>
                    <a:pt x="10424" y="342"/>
                  </a:lnTo>
                  <a:close/>
                  <a:moveTo>
                    <a:pt x="10121" y="493"/>
                  </a:moveTo>
                  <a:lnTo>
                    <a:pt x="10254" y="1479"/>
                  </a:lnTo>
                  <a:lnTo>
                    <a:pt x="10102" y="1555"/>
                  </a:lnTo>
                  <a:lnTo>
                    <a:pt x="9932" y="1649"/>
                  </a:lnTo>
                  <a:lnTo>
                    <a:pt x="9628" y="1858"/>
                  </a:lnTo>
                  <a:lnTo>
                    <a:pt x="9553" y="1706"/>
                  </a:lnTo>
                  <a:lnTo>
                    <a:pt x="9496" y="1536"/>
                  </a:lnTo>
                  <a:lnTo>
                    <a:pt x="9515" y="1517"/>
                  </a:lnTo>
                  <a:lnTo>
                    <a:pt x="9534" y="1460"/>
                  </a:lnTo>
                  <a:lnTo>
                    <a:pt x="9553" y="1422"/>
                  </a:lnTo>
                  <a:lnTo>
                    <a:pt x="9553" y="1365"/>
                  </a:lnTo>
                  <a:lnTo>
                    <a:pt x="9534" y="1327"/>
                  </a:lnTo>
                  <a:lnTo>
                    <a:pt x="9496" y="1289"/>
                  </a:lnTo>
                  <a:lnTo>
                    <a:pt x="9458" y="1270"/>
                  </a:lnTo>
                  <a:lnTo>
                    <a:pt x="9401" y="1251"/>
                  </a:lnTo>
                  <a:lnTo>
                    <a:pt x="9401" y="1157"/>
                  </a:lnTo>
                  <a:lnTo>
                    <a:pt x="9401" y="1062"/>
                  </a:lnTo>
                  <a:lnTo>
                    <a:pt x="9420" y="986"/>
                  </a:lnTo>
                  <a:lnTo>
                    <a:pt x="9458" y="910"/>
                  </a:lnTo>
                  <a:lnTo>
                    <a:pt x="9515" y="834"/>
                  </a:lnTo>
                  <a:lnTo>
                    <a:pt x="9591" y="778"/>
                  </a:lnTo>
                  <a:lnTo>
                    <a:pt x="9685" y="721"/>
                  </a:lnTo>
                  <a:lnTo>
                    <a:pt x="9799" y="683"/>
                  </a:lnTo>
                  <a:lnTo>
                    <a:pt x="9894" y="645"/>
                  </a:lnTo>
                  <a:lnTo>
                    <a:pt x="10008" y="588"/>
                  </a:lnTo>
                  <a:lnTo>
                    <a:pt x="10121" y="493"/>
                  </a:lnTo>
                  <a:close/>
                  <a:moveTo>
                    <a:pt x="4966" y="1574"/>
                  </a:moveTo>
                  <a:lnTo>
                    <a:pt x="5099" y="1593"/>
                  </a:lnTo>
                  <a:lnTo>
                    <a:pt x="5364" y="1649"/>
                  </a:lnTo>
                  <a:lnTo>
                    <a:pt x="4852" y="2464"/>
                  </a:lnTo>
                  <a:lnTo>
                    <a:pt x="4682" y="2370"/>
                  </a:lnTo>
                  <a:lnTo>
                    <a:pt x="4511" y="2275"/>
                  </a:lnTo>
                  <a:lnTo>
                    <a:pt x="4321" y="2218"/>
                  </a:lnTo>
                  <a:lnTo>
                    <a:pt x="4132" y="2142"/>
                  </a:lnTo>
                  <a:lnTo>
                    <a:pt x="4189" y="2010"/>
                  </a:lnTo>
                  <a:lnTo>
                    <a:pt x="4246" y="1896"/>
                  </a:lnTo>
                  <a:lnTo>
                    <a:pt x="4359" y="1763"/>
                  </a:lnTo>
                  <a:lnTo>
                    <a:pt x="4492" y="1668"/>
                  </a:lnTo>
                  <a:lnTo>
                    <a:pt x="4568" y="1612"/>
                  </a:lnTo>
                  <a:lnTo>
                    <a:pt x="4663" y="1593"/>
                  </a:lnTo>
                  <a:lnTo>
                    <a:pt x="4738" y="1574"/>
                  </a:lnTo>
                  <a:close/>
                  <a:moveTo>
                    <a:pt x="10576" y="1782"/>
                  </a:moveTo>
                  <a:lnTo>
                    <a:pt x="10652" y="1801"/>
                  </a:lnTo>
                  <a:lnTo>
                    <a:pt x="10728" y="1820"/>
                  </a:lnTo>
                  <a:lnTo>
                    <a:pt x="11145" y="2066"/>
                  </a:lnTo>
                  <a:lnTo>
                    <a:pt x="11164" y="2085"/>
                  </a:lnTo>
                  <a:lnTo>
                    <a:pt x="11164" y="2123"/>
                  </a:lnTo>
                  <a:lnTo>
                    <a:pt x="11126" y="2180"/>
                  </a:lnTo>
                  <a:lnTo>
                    <a:pt x="11050" y="2275"/>
                  </a:lnTo>
                  <a:lnTo>
                    <a:pt x="10974" y="2351"/>
                  </a:lnTo>
                  <a:lnTo>
                    <a:pt x="10785" y="2521"/>
                  </a:lnTo>
                  <a:lnTo>
                    <a:pt x="10690" y="2597"/>
                  </a:lnTo>
                  <a:lnTo>
                    <a:pt x="10671" y="2616"/>
                  </a:lnTo>
                  <a:lnTo>
                    <a:pt x="10273" y="2389"/>
                  </a:lnTo>
                  <a:lnTo>
                    <a:pt x="10026" y="2256"/>
                  </a:lnTo>
                  <a:lnTo>
                    <a:pt x="9894" y="2199"/>
                  </a:lnTo>
                  <a:lnTo>
                    <a:pt x="9761" y="2161"/>
                  </a:lnTo>
                  <a:lnTo>
                    <a:pt x="10026" y="1972"/>
                  </a:lnTo>
                  <a:lnTo>
                    <a:pt x="10178" y="1877"/>
                  </a:lnTo>
                  <a:lnTo>
                    <a:pt x="10330" y="1820"/>
                  </a:lnTo>
                  <a:lnTo>
                    <a:pt x="10368" y="1839"/>
                  </a:lnTo>
                  <a:lnTo>
                    <a:pt x="10424" y="1858"/>
                  </a:lnTo>
                  <a:lnTo>
                    <a:pt x="10519" y="1839"/>
                  </a:lnTo>
                  <a:lnTo>
                    <a:pt x="10576" y="1782"/>
                  </a:lnTo>
                  <a:close/>
                  <a:moveTo>
                    <a:pt x="6842" y="1422"/>
                  </a:moveTo>
                  <a:lnTo>
                    <a:pt x="7164" y="1517"/>
                  </a:lnTo>
                  <a:lnTo>
                    <a:pt x="7316" y="1555"/>
                  </a:lnTo>
                  <a:lnTo>
                    <a:pt x="7468" y="1574"/>
                  </a:lnTo>
                  <a:lnTo>
                    <a:pt x="7619" y="2332"/>
                  </a:lnTo>
                  <a:lnTo>
                    <a:pt x="7714" y="2749"/>
                  </a:lnTo>
                  <a:lnTo>
                    <a:pt x="7752" y="2843"/>
                  </a:lnTo>
                  <a:lnTo>
                    <a:pt x="7506" y="2862"/>
                  </a:lnTo>
                  <a:lnTo>
                    <a:pt x="7430" y="2881"/>
                  </a:lnTo>
                  <a:lnTo>
                    <a:pt x="7392" y="2938"/>
                  </a:lnTo>
                  <a:lnTo>
                    <a:pt x="7316" y="2938"/>
                  </a:lnTo>
                  <a:lnTo>
                    <a:pt x="7335" y="2900"/>
                  </a:lnTo>
                  <a:lnTo>
                    <a:pt x="7335" y="2843"/>
                  </a:lnTo>
                  <a:lnTo>
                    <a:pt x="7316" y="2654"/>
                  </a:lnTo>
                  <a:lnTo>
                    <a:pt x="7259" y="2483"/>
                  </a:lnTo>
                  <a:lnTo>
                    <a:pt x="7183" y="2294"/>
                  </a:lnTo>
                  <a:lnTo>
                    <a:pt x="7108" y="2123"/>
                  </a:lnTo>
                  <a:lnTo>
                    <a:pt x="7013" y="1953"/>
                  </a:lnTo>
                  <a:lnTo>
                    <a:pt x="6937" y="1763"/>
                  </a:lnTo>
                  <a:lnTo>
                    <a:pt x="6880" y="1593"/>
                  </a:lnTo>
                  <a:lnTo>
                    <a:pt x="6842" y="1422"/>
                  </a:lnTo>
                  <a:close/>
                  <a:moveTo>
                    <a:pt x="6558" y="2066"/>
                  </a:moveTo>
                  <a:lnTo>
                    <a:pt x="6766" y="2085"/>
                  </a:lnTo>
                  <a:lnTo>
                    <a:pt x="6842" y="2275"/>
                  </a:lnTo>
                  <a:lnTo>
                    <a:pt x="6918" y="2464"/>
                  </a:lnTo>
                  <a:lnTo>
                    <a:pt x="6975" y="2654"/>
                  </a:lnTo>
                  <a:lnTo>
                    <a:pt x="7013" y="2843"/>
                  </a:lnTo>
                  <a:lnTo>
                    <a:pt x="7013" y="2900"/>
                  </a:lnTo>
                  <a:lnTo>
                    <a:pt x="7032" y="2938"/>
                  </a:lnTo>
                  <a:lnTo>
                    <a:pt x="7070" y="2976"/>
                  </a:lnTo>
                  <a:lnTo>
                    <a:pt x="7108" y="2995"/>
                  </a:lnTo>
                  <a:lnTo>
                    <a:pt x="6501" y="3128"/>
                  </a:lnTo>
                  <a:lnTo>
                    <a:pt x="6368" y="2616"/>
                  </a:lnTo>
                  <a:lnTo>
                    <a:pt x="6236" y="2104"/>
                  </a:lnTo>
                  <a:lnTo>
                    <a:pt x="6406" y="2085"/>
                  </a:lnTo>
                  <a:lnTo>
                    <a:pt x="6558" y="2066"/>
                  </a:lnTo>
                  <a:close/>
                  <a:moveTo>
                    <a:pt x="8321" y="1176"/>
                  </a:moveTo>
                  <a:lnTo>
                    <a:pt x="8643" y="2218"/>
                  </a:lnTo>
                  <a:lnTo>
                    <a:pt x="8927" y="3260"/>
                  </a:lnTo>
                  <a:lnTo>
                    <a:pt x="8851" y="3147"/>
                  </a:lnTo>
                  <a:lnTo>
                    <a:pt x="8776" y="3033"/>
                  </a:lnTo>
                  <a:lnTo>
                    <a:pt x="8719" y="2976"/>
                  </a:lnTo>
                  <a:lnTo>
                    <a:pt x="8643" y="2938"/>
                  </a:lnTo>
                  <a:lnTo>
                    <a:pt x="8472" y="2862"/>
                  </a:lnTo>
                  <a:lnTo>
                    <a:pt x="8302" y="2843"/>
                  </a:lnTo>
                  <a:lnTo>
                    <a:pt x="8112" y="2825"/>
                  </a:lnTo>
                  <a:lnTo>
                    <a:pt x="8093" y="2825"/>
                  </a:lnTo>
                  <a:lnTo>
                    <a:pt x="8093" y="2806"/>
                  </a:lnTo>
                  <a:lnTo>
                    <a:pt x="8036" y="2673"/>
                  </a:lnTo>
                  <a:lnTo>
                    <a:pt x="7979" y="2502"/>
                  </a:lnTo>
                  <a:lnTo>
                    <a:pt x="7904" y="2180"/>
                  </a:lnTo>
                  <a:lnTo>
                    <a:pt x="7790" y="1536"/>
                  </a:lnTo>
                  <a:lnTo>
                    <a:pt x="7942" y="1460"/>
                  </a:lnTo>
                  <a:lnTo>
                    <a:pt x="8074" y="1384"/>
                  </a:lnTo>
                  <a:lnTo>
                    <a:pt x="8207" y="1270"/>
                  </a:lnTo>
                  <a:lnTo>
                    <a:pt x="8321" y="1176"/>
                  </a:lnTo>
                  <a:close/>
                  <a:moveTo>
                    <a:pt x="9155" y="1574"/>
                  </a:moveTo>
                  <a:lnTo>
                    <a:pt x="9249" y="1839"/>
                  </a:lnTo>
                  <a:lnTo>
                    <a:pt x="9382" y="2085"/>
                  </a:lnTo>
                  <a:lnTo>
                    <a:pt x="9420" y="2142"/>
                  </a:lnTo>
                  <a:lnTo>
                    <a:pt x="9458" y="2161"/>
                  </a:lnTo>
                  <a:lnTo>
                    <a:pt x="9401" y="2199"/>
                  </a:lnTo>
                  <a:lnTo>
                    <a:pt x="9363" y="2256"/>
                  </a:lnTo>
                  <a:lnTo>
                    <a:pt x="9325" y="2351"/>
                  </a:lnTo>
                  <a:lnTo>
                    <a:pt x="9287" y="2483"/>
                  </a:lnTo>
                  <a:lnTo>
                    <a:pt x="9287" y="2616"/>
                  </a:lnTo>
                  <a:lnTo>
                    <a:pt x="9306" y="2768"/>
                  </a:lnTo>
                  <a:lnTo>
                    <a:pt x="9325" y="3071"/>
                  </a:lnTo>
                  <a:lnTo>
                    <a:pt x="9344" y="3317"/>
                  </a:lnTo>
                  <a:lnTo>
                    <a:pt x="9363" y="3658"/>
                  </a:lnTo>
                  <a:lnTo>
                    <a:pt x="9363" y="3658"/>
                  </a:lnTo>
                  <a:lnTo>
                    <a:pt x="9098" y="2616"/>
                  </a:lnTo>
                  <a:lnTo>
                    <a:pt x="8794" y="1574"/>
                  </a:lnTo>
                  <a:close/>
                  <a:moveTo>
                    <a:pt x="12320" y="1915"/>
                  </a:moveTo>
                  <a:lnTo>
                    <a:pt x="12490" y="1972"/>
                  </a:lnTo>
                  <a:lnTo>
                    <a:pt x="12642" y="2028"/>
                  </a:lnTo>
                  <a:lnTo>
                    <a:pt x="12794" y="2123"/>
                  </a:lnTo>
                  <a:lnTo>
                    <a:pt x="12718" y="2256"/>
                  </a:lnTo>
                  <a:lnTo>
                    <a:pt x="12642" y="2389"/>
                  </a:lnTo>
                  <a:lnTo>
                    <a:pt x="12528" y="2692"/>
                  </a:lnTo>
                  <a:lnTo>
                    <a:pt x="12377" y="3071"/>
                  </a:lnTo>
                  <a:lnTo>
                    <a:pt x="12206" y="3431"/>
                  </a:lnTo>
                  <a:lnTo>
                    <a:pt x="12017" y="3810"/>
                  </a:lnTo>
                  <a:lnTo>
                    <a:pt x="11827" y="4170"/>
                  </a:lnTo>
                  <a:lnTo>
                    <a:pt x="11808" y="3848"/>
                  </a:lnTo>
                  <a:lnTo>
                    <a:pt x="11808" y="3526"/>
                  </a:lnTo>
                  <a:lnTo>
                    <a:pt x="11789" y="3185"/>
                  </a:lnTo>
                  <a:lnTo>
                    <a:pt x="11770" y="2843"/>
                  </a:lnTo>
                  <a:lnTo>
                    <a:pt x="11808" y="2843"/>
                  </a:lnTo>
                  <a:lnTo>
                    <a:pt x="11846" y="2825"/>
                  </a:lnTo>
                  <a:lnTo>
                    <a:pt x="11865" y="2787"/>
                  </a:lnTo>
                  <a:lnTo>
                    <a:pt x="11903" y="2768"/>
                  </a:lnTo>
                  <a:lnTo>
                    <a:pt x="11922" y="2730"/>
                  </a:lnTo>
                  <a:lnTo>
                    <a:pt x="12017" y="2313"/>
                  </a:lnTo>
                  <a:lnTo>
                    <a:pt x="12149" y="1915"/>
                  </a:lnTo>
                  <a:close/>
                  <a:moveTo>
                    <a:pt x="5686" y="1725"/>
                  </a:moveTo>
                  <a:lnTo>
                    <a:pt x="5838" y="1744"/>
                  </a:lnTo>
                  <a:lnTo>
                    <a:pt x="5989" y="2483"/>
                  </a:lnTo>
                  <a:lnTo>
                    <a:pt x="6179" y="3204"/>
                  </a:lnTo>
                  <a:lnTo>
                    <a:pt x="6122" y="3242"/>
                  </a:lnTo>
                  <a:lnTo>
                    <a:pt x="6103" y="3279"/>
                  </a:lnTo>
                  <a:lnTo>
                    <a:pt x="6084" y="3336"/>
                  </a:lnTo>
                  <a:lnTo>
                    <a:pt x="6084" y="3393"/>
                  </a:lnTo>
                  <a:lnTo>
                    <a:pt x="6122" y="3640"/>
                  </a:lnTo>
                  <a:lnTo>
                    <a:pt x="6198" y="3886"/>
                  </a:lnTo>
                  <a:lnTo>
                    <a:pt x="6350" y="4341"/>
                  </a:lnTo>
                  <a:lnTo>
                    <a:pt x="5762" y="4227"/>
                  </a:lnTo>
                  <a:lnTo>
                    <a:pt x="5705" y="4227"/>
                  </a:lnTo>
                  <a:lnTo>
                    <a:pt x="5061" y="2749"/>
                  </a:lnTo>
                  <a:lnTo>
                    <a:pt x="5667" y="1782"/>
                  </a:lnTo>
                  <a:lnTo>
                    <a:pt x="5686" y="1725"/>
                  </a:lnTo>
                  <a:close/>
                  <a:moveTo>
                    <a:pt x="9060" y="3848"/>
                  </a:moveTo>
                  <a:lnTo>
                    <a:pt x="9230" y="4530"/>
                  </a:lnTo>
                  <a:lnTo>
                    <a:pt x="9136" y="4265"/>
                  </a:lnTo>
                  <a:lnTo>
                    <a:pt x="9098" y="4057"/>
                  </a:lnTo>
                  <a:lnTo>
                    <a:pt x="9060" y="3848"/>
                  </a:lnTo>
                  <a:close/>
                  <a:moveTo>
                    <a:pt x="2199" y="4682"/>
                  </a:moveTo>
                  <a:lnTo>
                    <a:pt x="2331" y="5307"/>
                  </a:lnTo>
                  <a:lnTo>
                    <a:pt x="2293" y="5307"/>
                  </a:lnTo>
                  <a:lnTo>
                    <a:pt x="2104" y="5383"/>
                  </a:lnTo>
                  <a:lnTo>
                    <a:pt x="2047" y="5232"/>
                  </a:lnTo>
                  <a:lnTo>
                    <a:pt x="1971" y="5080"/>
                  </a:lnTo>
                  <a:lnTo>
                    <a:pt x="1876" y="4947"/>
                  </a:lnTo>
                  <a:lnTo>
                    <a:pt x="1782" y="4815"/>
                  </a:lnTo>
                  <a:lnTo>
                    <a:pt x="2066" y="4777"/>
                  </a:lnTo>
                  <a:lnTo>
                    <a:pt x="2123" y="4758"/>
                  </a:lnTo>
                  <a:lnTo>
                    <a:pt x="2161" y="4739"/>
                  </a:lnTo>
                  <a:lnTo>
                    <a:pt x="2199" y="4682"/>
                  </a:lnTo>
                  <a:close/>
                  <a:moveTo>
                    <a:pt x="13286" y="2427"/>
                  </a:moveTo>
                  <a:lnTo>
                    <a:pt x="13381" y="2464"/>
                  </a:lnTo>
                  <a:lnTo>
                    <a:pt x="13495" y="2540"/>
                  </a:lnTo>
                  <a:lnTo>
                    <a:pt x="13533" y="2578"/>
                  </a:lnTo>
                  <a:lnTo>
                    <a:pt x="13552" y="2635"/>
                  </a:lnTo>
                  <a:lnTo>
                    <a:pt x="13552" y="2711"/>
                  </a:lnTo>
                  <a:lnTo>
                    <a:pt x="13533" y="2806"/>
                  </a:lnTo>
                  <a:lnTo>
                    <a:pt x="13476" y="2900"/>
                  </a:lnTo>
                  <a:lnTo>
                    <a:pt x="13419" y="2995"/>
                  </a:lnTo>
                  <a:lnTo>
                    <a:pt x="13343" y="3090"/>
                  </a:lnTo>
                  <a:lnTo>
                    <a:pt x="13268" y="3204"/>
                  </a:lnTo>
                  <a:lnTo>
                    <a:pt x="13078" y="3602"/>
                  </a:lnTo>
                  <a:lnTo>
                    <a:pt x="12926" y="4000"/>
                  </a:lnTo>
                  <a:lnTo>
                    <a:pt x="12775" y="4417"/>
                  </a:lnTo>
                  <a:lnTo>
                    <a:pt x="12623" y="4853"/>
                  </a:lnTo>
                  <a:lnTo>
                    <a:pt x="12377" y="5724"/>
                  </a:lnTo>
                  <a:lnTo>
                    <a:pt x="12149" y="6577"/>
                  </a:lnTo>
                  <a:lnTo>
                    <a:pt x="12130" y="6577"/>
                  </a:lnTo>
                  <a:lnTo>
                    <a:pt x="12092" y="6350"/>
                  </a:lnTo>
                  <a:lnTo>
                    <a:pt x="12073" y="6103"/>
                  </a:lnTo>
                  <a:lnTo>
                    <a:pt x="12036" y="5611"/>
                  </a:lnTo>
                  <a:lnTo>
                    <a:pt x="11998" y="5137"/>
                  </a:lnTo>
                  <a:lnTo>
                    <a:pt x="11979" y="4890"/>
                  </a:lnTo>
                  <a:lnTo>
                    <a:pt x="11922" y="4644"/>
                  </a:lnTo>
                  <a:lnTo>
                    <a:pt x="11960" y="4606"/>
                  </a:lnTo>
                  <a:lnTo>
                    <a:pt x="12168" y="4227"/>
                  </a:lnTo>
                  <a:lnTo>
                    <a:pt x="12358" y="3848"/>
                  </a:lnTo>
                  <a:lnTo>
                    <a:pt x="12547" y="3469"/>
                  </a:lnTo>
                  <a:lnTo>
                    <a:pt x="12718" y="3071"/>
                  </a:lnTo>
                  <a:lnTo>
                    <a:pt x="12794" y="2900"/>
                  </a:lnTo>
                  <a:lnTo>
                    <a:pt x="12888" y="2692"/>
                  </a:lnTo>
                  <a:lnTo>
                    <a:pt x="12945" y="2578"/>
                  </a:lnTo>
                  <a:lnTo>
                    <a:pt x="13021" y="2502"/>
                  </a:lnTo>
                  <a:lnTo>
                    <a:pt x="13116" y="2445"/>
                  </a:lnTo>
                  <a:lnTo>
                    <a:pt x="13211" y="2427"/>
                  </a:lnTo>
                  <a:close/>
                  <a:moveTo>
                    <a:pt x="4132" y="2483"/>
                  </a:moveTo>
                  <a:lnTo>
                    <a:pt x="4303" y="2559"/>
                  </a:lnTo>
                  <a:lnTo>
                    <a:pt x="4454" y="2616"/>
                  </a:lnTo>
                  <a:lnTo>
                    <a:pt x="4625" y="2711"/>
                  </a:lnTo>
                  <a:lnTo>
                    <a:pt x="4776" y="2806"/>
                  </a:lnTo>
                  <a:lnTo>
                    <a:pt x="4757" y="2862"/>
                  </a:lnTo>
                  <a:lnTo>
                    <a:pt x="4776" y="2919"/>
                  </a:lnTo>
                  <a:lnTo>
                    <a:pt x="5535" y="4644"/>
                  </a:lnTo>
                  <a:lnTo>
                    <a:pt x="5535" y="4663"/>
                  </a:lnTo>
                  <a:lnTo>
                    <a:pt x="5497" y="5232"/>
                  </a:lnTo>
                  <a:lnTo>
                    <a:pt x="5440" y="5781"/>
                  </a:lnTo>
                  <a:lnTo>
                    <a:pt x="5364" y="6331"/>
                  </a:lnTo>
                  <a:lnTo>
                    <a:pt x="5269" y="6900"/>
                  </a:lnTo>
                  <a:lnTo>
                    <a:pt x="5193" y="5914"/>
                  </a:lnTo>
                  <a:lnTo>
                    <a:pt x="5099" y="4947"/>
                  </a:lnTo>
                  <a:lnTo>
                    <a:pt x="5061" y="4379"/>
                  </a:lnTo>
                  <a:lnTo>
                    <a:pt x="5042" y="4208"/>
                  </a:lnTo>
                  <a:lnTo>
                    <a:pt x="5023" y="4075"/>
                  </a:lnTo>
                  <a:lnTo>
                    <a:pt x="4985" y="3943"/>
                  </a:lnTo>
                  <a:lnTo>
                    <a:pt x="4928" y="3867"/>
                  </a:lnTo>
                  <a:lnTo>
                    <a:pt x="4814" y="3772"/>
                  </a:lnTo>
                  <a:lnTo>
                    <a:pt x="4663" y="3696"/>
                  </a:lnTo>
                  <a:lnTo>
                    <a:pt x="4682" y="3621"/>
                  </a:lnTo>
                  <a:lnTo>
                    <a:pt x="4663" y="3583"/>
                  </a:lnTo>
                  <a:lnTo>
                    <a:pt x="4644" y="3545"/>
                  </a:lnTo>
                  <a:lnTo>
                    <a:pt x="4473" y="3317"/>
                  </a:lnTo>
                  <a:lnTo>
                    <a:pt x="4321" y="3052"/>
                  </a:lnTo>
                  <a:lnTo>
                    <a:pt x="4189" y="2768"/>
                  </a:lnTo>
                  <a:lnTo>
                    <a:pt x="4151" y="2635"/>
                  </a:lnTo>
                  <a:lnTo>
                    <a:pt x="4132" y="2483"/>
                  </a:lnTo>
                  <a:close/>
                  <a:moveTo>
                    <a:pt x="11315" y="2502"/>
                  </a:moveTo>
                  <a:lnTo>
                    <a:pt x="11334" y="2521"/>
                  </a:lnTo>
                  <a:lnTo>
                    <a:pt x="11372" y="2597"/>
                  </a:lnTo>
                  <a:lnTo>
                    <a:pt x="11391" y="2711"/>
                  </a:lnTo>
                  <a:lnTo>
                    <a:pt x="11372" y="2768"/>
                  </a:lnTo>
                  <a:lnTo>
                    <a:pt x="11372" y="2806"/>
                  </a:lnTo>
                  <a:lnTo>
                    <a:pt x="11391" y="2862"/>
                  </a:lnTo>
                  <a:lnTo>
                    <a:pt x="11429" y="2900"/>
                  </a:lnTo>
                  <a:lnTo>
                    <a:pt x="11448" y="3185"/>
                  </a:lnTo>
                  <a:lnTo>
                    <a:pt x="11448" y="3469"/>
                  </a:lnTo>
                  <a:lnTo>
                    <a:pt x="11448" y="3943"/>
                  </a:lnTo>
                  <a:lnTo>
                    <a:pt x="11467" y="4170"/>
                  </a:lnTo>
                  <a:lnTo>
                    <a:pt x="11524" y="4398"/>
                  </a:lnTo>
                  <a:lnTo>
                    <a:pt x="11638" y="4834"/>
                  </a:lnTo>
                  <a:lnTo>
                    <a:pt x="11694" y="5080"/>
                  </a:lnTo>
                  <a:lnTo>
                    <a:pt x="11732" y="5307"/>
                  </a:lnTo>
                  <a:lnTo>
                    <a:pt x="11751" y="5781"/>
                  </a:lnTo>
                  <a:lnTo>
                    <a:pt x="11770" y="6236"/>
                  </a:lnTo>
                  <a:lnTo>
                    <a:pt x="11789" y="6483"/>
                  </a:lnTo>
                  <a:lnTo>
                    <a:pt x="11808" y="6710"/>
                  </a:lnTo>
                  <a:lnTo>
                    <a:pt x="10898" y="7070"/>
                  </a:lnTo>
                  <a:lnTo>
                    <a:pt x="10785" y="2919"/>
                  </a:lnTo>
                  <a:lnTo>
                    <a:pt x="10823" y="2900"/>
                  </a:lnTo>
                  <a:lnTo>
                    <a:pt x="10860" y="2881"/>
                  </a:lnTo>
                  <a:lnTo>
                    <a:pt x="11069" y="2711"/>
                  </a:lnTo>
                  <a:lnTo>
                    <a:pt x="11202" y="2616"/>
                  </a:lnTo>
                  <a:lnTo>
                    <a:pt x="11315" y="2502"/>
                  </a:lnTo>
                  <a:close/>
                  <a:moveTo>
                    <a:pt x="9856" y="2616"/>
                  </a:moveTo>
                  <a:lnTo>
                    <a:pt x="9970" y="2654"/>
                  </a:lnTo>
                  <a:lnTo>
                    <a:pt x="10083" y="2711"/>
                  </a:lnTo>
                  <a:lnTo>
                    <a:pt x="10197" y="2768"/>
                  </a:lnTo>
                  <a:lnTo>
                    <a:pt x="10292" y="2843"/>
                  </a:lnTo>
                  <a:lnTo>
                    <a:pt x="10368" y="2919"/>
                  </a:lnTo>
                  <a:lnTo>
                    <a:pt x="10424" y="2995"/>
                  </a:lnTo>
                  <a:lnTo>
                    <a:pt x="10443" y="3071"/>
                  </a:lnTo>
                  <a:lnTo>
                    <a:pt x="10557" y="7089"/>
                  </a:lnTo>
                  <a:lnTo>
                    <a:pt x="10576" y="7146"/>
                  </a:lnTo>
                  <a:lnTo>
                    <a:pt x="10595" y="7184"/>
                  </a:lnTo>
                  <a:lnTo>
                    <a:pt x="10026" y="7373"/>
                  </a:lnTo>
                  <a:lnTo>
                    <a:pt x="9989" y="7108"/>
                  </a:lnTo>
                  <a:lnTo>
                    <a:pt x="9951" y="6824"/>
                  </a:lnTo>
                  <a:lnTo>
                    <a:pt x="9875" y="6558"/>
                  </a:lnTo>
                  <a:lnTo>
                    <a:pt x="9837" y="6312"/>
                  </a:lnTo>
                  <a:lnTo>
                    <a:pt x="9799" y="6122"/>
                  </a:lnTo>
                  <a:lnTo>
                    <a:pt x="9761" y="5952"/>
                  </a:lnTo>
                  <a:lnTo>
                    <a:pt x="9628" y="5592"/>
                  </a:lnTo>
                  <a:lnTo>
                    <a:pt x="9685" y="5573"/>
                  </a:lnTo>
                  <a:lnTo>
                    <a:pt x="9723" y="5535"/>
                  </a:lnTo>
                  <a:lnTo>
                    <a:pt x="9742" y="5497"/>
                  </a:lnTo>
                  <a:lnTo>
                    <a:pt x="9742" y="5440"/>
                  </a:lnTo>
                  <a:lnTo>
                    <a:pt x="9685" y="3621"/>
                  </a:lnTo>
                  <a:lnTo>
                    <a:pt x="9666" y="2711"/>
                  </a:lnTo>
                  <a:lnTo>
                    <a:pt x="9666" y="2654"/>
                  </a:lnTo>
                  <a:lnTo>
                    <a:pt x="9685" y="2635"/>
                  </a:lnTo>
                  <a:lnTo>
                    <a:pt x="9723" y="2616"/>
                  </a:lnTo>
                  <a:close/>
                  <a:moveTo>
                    <a:pt x="7998" y="3185"/>
                  </a:moveTo>
                  <a:lnTo>
                    <a:pt x="8112" y="3204"/>
                  </a:lnTo>
                  <a:lnTo>
                    <a:pt x="8226" y="3223"/>
                  </a:lnTo>
                  <a:lnTo>
                    <a:pt x="8340" y="3279"/>
                  </a:lnTo>
                  <a:lnTo>
                    <a:pt x="8434" y="3317"/>
                  </a:lnTo>
                  <a:lnTo>
                    <a:pt x="8510" y="3393"/>
                  </a:lnTo>
                  <a:lnTo>
                    <a:pt x="8586" y="3488"/>
                  </a:lnTo>
                  <a:lnTo>
                    <a:pt x="8643" y="3621"/>
                  </a:lnTo>
                  <a:lnTo>
                    <a:pt x="8700" y="3772"/>
                  </a:lnTo>
                  <a:lnTo>
                    <a:pt x="8870" y="4492"/>
                  </a:lnTo>
                  <a:lnTo>
                    <a:pt x="8965" y="4853"/>
                  </a:lnTo>
                  <a:lnTo>
                    <a:pt x="9079" y="5194"/>
                  </a:lnTo>
                  <a:lnTo>
                    <a:pt x="9174" y="5440"/>
                  </a:lnTo>
                  <a:lnTo>
                    <a:pt x="9287" y="5668"/>
                  </a:lnTo>
                  <a:lnTo>
                    <a:pt x="9401" y="5914"/>
                  </a:lnTo>
                  <a:lnTo>
                    <a:pt x="9477" y="6160"/>
                  </a:lnTo>
                  <a:lnTo>
                    <a:pt x="9553" y="6445"/>
                  </a:lnTo>
                  <a:lnTo>
                    <a:pt x="9628" y="6786"/>
                  </a:lnTo>
                  <a:lnTo>
                    <a:pt x="9685" y="7165"/>
                  </a:lnTo>
                  <a:lnTo>
                    <a:pt x="9685" y="7335"/>
                  </a:lnTo>
                  <a:lnTo>
                    <a:pt x="9685" y="7487"/>
                  </a:lnTo>
                  <a:lnTo>
                    <a:pt x="8776" y="7733"/>
                  </a:lnTo>
                  <a:lnTo>
                    <a:pt x="8776" y="7677"/>
                  </a:lnTo>
                  <a:lnTo>
                    <a:pt x="8757" y="7620"/>
                  </a:lnTo>
                  <a:lnTo>
                    <a:pt x="8624" y="6672"/>
                  </a:lnTo>
                  <a:lnTo>
                    <a:pt x="8548" y="6198"/>
                  </a:lnTo>
                  <a:lnTo>
                    <a:pt x="8453" y="5724"/>
                  </a:lnTo>
                  <a:lnTo>
                    <a:pt x="8359" y="5402"/>
                  </a:lnTo>
                  <a:lnTo>
                    <a:pt x="8264" y="5080"/>
                  </a:lnTo>
                  <a:lnTo>
                    <a:pt x="8036" y="4455"/>
                  </a:lnTo>
                  <a:lnTo>
                    <a:pt x="7923" y="4151"/>
                  </a:lnTo>
                  <a:lnTo>
                    <a:pt x="7809" y="3829"/>
                  </a:lnTo>
                  <a:lnTo>
                    <a:pt x="7733" y="3507"/>
                  </a:lnTo>
                  <a:lnTo>
                    <a:pt x="7676" y="3185"/>
                  </a:lnTo>
                  <a:lnTo>
                    <a:pt x="7809" y="3185"/>
                  </a:lnTo>
                  <a:lnTo>
                    <a:pt x="7847" y="3204"/>
                  </a:lnTo>
                  <a:lnTo>
                    <a:pt x="7885" y="3223"/>
                  </a:lnTo>
                  <a:lnTo>
                    <a:pt x="7904" y="3223"/>
                  </a:lnTo>
                  <a:lnTo>
                    <a:pt x="7998" y="3185"/>
                  </a:lnTo>
                  <a:close/>
                  <a:moveTo>
                    <a:pt x="7354" y="3279"/>
                  </a:moveTo>
                  <a:lnTo>
                    <a:pt x="7430" y="3715"/>
                  </a:lnTo>
                  <a:lnTo>
                    <a:pt x="7563" y="4132"/>
                  </a:lnTo>
                  <a:lnTo>
                    <a:pt x="7714" y="4568"/>
                  </a:lnTo>
                  <a:lnTo>
                    <a:pt x="7866" y="4985"/>
                  </a:lnTo>
                  <a:lnTo>
                    <a:pt x="7979" y="5307"/>
                  </a:lnTo>
                  <a:lnTo>
                    <a:pt x="8074" y="5611"/>
                  </a:lnTo>
                  <a:lnTo>
                    <a:pt x="8150" y="5933"/>
                  </a:lnTo>
                  <a:lnTo>
                    <a:pt x="8226" y="6255"/>
                  </a:lnTo>
                  <a:lnTo>
                    <a:pt x="8321" y="6918"/>
                  </a:lnTo>
                  <a:lnTo>
                    <a:pt x="8415" y="7563"/>
                  </a:lnTo>
                  <a:lnTo>
                    <a:pt x="8396" y="7601"/>
                  </a:lnTo>
                  <a:lnTo>
                    <a:pt x="8396" y="7639"/>
                  </a:lnTo>
                  <a:lnTo>
                    <a:pt x="8396" y="7677"/>
                  </a:lnTo>
                  <a:lnTo>
                    <a:pt x="8415" y="7733"/>
                  </a:lnTo>
                  <a:lnTo>
                    <a:pt x="8434" y="7809"/>
                  </a:lnTo>
                  <a:lnTo>
                    <a:pt x="8453" y="7828"/>
                  </a:lnTo>
                  <a:lnTo>
                    <a:pt x="7714" y="7999"/>
                  </a:lnTo>
                  <a:lnTo>
                    <a:pt x="7714" y="7961"/>
                  </a:lnTo>
                  <a:lnTo>
                    <a:pt x="7714" y="7904"/>
                  </a:lnTo>
                  <a:lnTo>
                    <a:pt x="7506" y="7335"/>
                  </a:lnTo>
                  <a:lnTo>
                    <a:pt x="7335" y="6767"/>
                  </a:lnTo>
                  <a:lnTo>
                    <a:pt x="7183" y="6179"/>
                  </a:lnTo>
                  <a:lnTo>
                    <a:pt x="7051" y="5592"/>
                  </a:lnTo>
                  <a:lnTo>
                    <a:pt x="6994" y="5326"/>
                  </a:lnTo>
                  <a:lnTo>
                    <a:pt x="6937" y="5061"/>
                  </a:lnTo>
                  <a:lnTo>
                    <a:pt x="6918" y="4872"/>
                  </a:lnTo>
                  <a:lnTo>
                    <a:pt x="6880" y="4720"/>
                  </a:lnTo>
                  <a:lnTo>
                    <a:pt x="6823" y="4587"/>
                  </a:lnTo>
                  <a:lnTo>
                    <a:pt x="6748" y="4492"/>
                  </a:lnTo>
                  <a:lnTo>
                    <a:pt x="6577" y="4000"/>
                  </a:lnTo>
                  <a:lnTo>
                    <a:pt x="6501" y="3734"/>
                  </a:lnTo>
                  <a:lnTo>
                    <a:pt x="6425" y="3488"/>
                  </a:lnTo>
                  <a:lnTo>
                    <a:pt x="7354" y="3279"/>
                  </a:lnTo>
                  <a:close/>
                  <a:moveTo>
                    <a:pt x="6842" y="6066"/>
                  </a:moveTo>
                  <a:lnTo>
                    <a:pt x="7089" y="7032"/>
                  </a:lnTo>
                  <a:lnTo>
                    <a:pt x="7240" y="7525"/>
                  </a:lnTo>
                  <a:lnTo>
                    <a:pt x="7392" y="7999"/>
                  </a:lnTo>
                  <a:lnTo>
                    <a:pt x="7430" y="8056"/>
                  </a:lnTo>
                  <a:lnTo>
                    <a:pt x="6880" y="8169"/>
                  </a:lnTo>
                  <a:lnTo>
                    <a:pt x="6350" y="8264"/>
                  </a:lnTo>
                  <a:lnTo>
                    <a:pt x="6501" y="7715"/>
                  </a:lnTo>
                  <a:lnTo>
                    <a:pt x="6634" y="7165"/>
                  </a:lnTo>
                  <a:lnTo>
                    <a:pt x="6748" y="6615"/>
                  </a:lnTo>
                  <a:lnTo>
                    <a:pt x="6842" y="6066"/>
                  </a:lnTo>
                  <a:close/>
                  <a:moveTo>
                    <a:pt x="5876" y="4587"/>
                  </a:moveTo>
                  <a:lnTo>
                    <a:pt x="6482" y="4720"/>
                  </a:lnTo>
                  <a:lnTo>
                    <a:pt x="6615" y="5156"/>
                  </a:lnTo>
                  <a:lnTo>
                    <a:pt x="6596" y="5516"/>
                  </a:lnTo>
                  <a:lnTo>
                    <a:pt x="6558" y="5762"/>
                  </a:lnTo>
                  <a:lnTo>
                    <a:pt x="6520" y="6085"/>
                  </a:lnTo>
                  <a:lnTo>
                    <a:pt x="6463" y="6407"/>
                  </a:lnTo>
                  <a:lnTo>
                    <a:pt x="6350" y="7051"/>
                  </a:lnTo>
                  <a:lnTo>
                    <a:pt x="6179" y="7696"/>
                  </a:lnTo>
                  <a:lnTo>
                    <a:pt x="5970" y="8321"/>
                  </a:lnTo>
                  <a:lnTo>
                    <a:pt x="5819" y="8340"/>
                  </a:lnTo>
                  <a:lnTo>
                    <a:pt x="5743" y="8359"/>
                  </a:lnTo>
                  <a:lnTo>
                    <a:pt x="5705" y="8416"/>
                  </a:lnTo>
                  <a:lnTo>
                    <a:pt x="5535" y="8397"/>
                  </a:lnTo>
                  <a:lnTo>
                    <a:pt x="5364" y="8378"/>
                  </a:lnTo>
                  <a:lnTo>
                    <a:pt x="5345" y="8378"/>
                  </a:lnTo>
                  <a:lnTo>
                    <a:pt x="5516" y="7449"/>
                  </a:lnTo>
                  <a:lnTo>
                    <a:pt x="5667" y="6502"/>
                  </a:lnTo>
                  <a:lnTo>
                    <a:pt x="5800" y="5554"/>
                  </a:lnTo>
                  <a:lnTo>
                    <a:pt x="5838" y="5061"/>
                  </a:lnTo>
                  <a:lnTo>
                    <a:pt x="5876" y="4587"/>
                  </a:lnTo>
                  <a:close/>
                  <a:moveTo>
                    <a:pt x="3886" y="3829"/>
                  </a:moveTo>
                  <a:lnTo>
                    <a:pt x="4132" y="3886"/>
                  </a:lnTo>
                  <a:lnTo>
                    <a:pt x="4246" y="3924"/>
                  </a:lnTo>
                  <a:lnTo>
                    <a:pt x="4378" y="3962"/>
                  </a:lnTo>
                  <a:lnTo>
                    <a:pt x="4492" y="4038"/>
                  </a:lnTo>
                  <a:lnTo>
                    <a:pt x="4587" y="4113"/>
                  </a:lnTo>
                  <a:lnTo>
                    <a:pt x="4644" y="4227"/>
                  </a:lnTo>
                  <a:lnTo>
                    <a:pt x="4701" y="4341"/>
                  </a:lnTo>
                  <a:lnTo>
                    <a:pt x="4795" y="5137"/>
                  </a:lnTo>
                  <a:lnTo>
                    <a:pt x="4871" y="5914"/>
                  </a:lnTo>
                  <a:lnTo>
                    <a:pt x="4928" y="6539"/>
                  </a:lnTo>
                  <a:lnTo>
                    <a:pt x="4966" y="7165"/>
                  </a:lnTo>
                  <a:lnTo>
                    <a:pt x="5004" y="8397"/>
                  </a:lnTo>
                  <a:lnTo>
                    <a:pt x="4473" y="8454"/>
                  </a:lnTo>
                  <a:lnTo>
                    <a:pt x="4397" y="8473"/>
                  </a:lnTo>
                  <a:lnTo>
                    <a:pt x="4340" y="7298"/>
                  </a:lnTo>
                  <a:lnTo>
                    <a:pt x="4227" y="6141"/>
                  </a:lnTo>
                  <a:lnTo>
                    <a:pt x="4075" y="4985"/>
                  </a:lnTo>
                  <a:lnTo>
                    <a:pt x="3886" y="3829"/>
                  </a:lnTo>
                  <a:close/>
                  <a:moveTo>
                    <a:pt x="3184" y="3962"/>
                  </a:moveTo>
                  <a:lnTo>
                    <a:pt x="3336" y="3981"/>
                  </a:lnTo>
                  <a:lnTo>
                    <a:pt x="3469" y="4019"/>
                  </a:lnTo>
                  <a:lnTo>
                    <a:pt x="3525" y="4057"/>
                  </a:lnTo>
                  <a:lnTo>
                    <a:pt x="3563" y="4094"/>
                  </a:lnTo>
                  <a:lnTo>
                    <a:pt x="3601" y="4151"/>
                  </a:lnTo>
                  <a:lnTo>
                    <a:pt x="3620" y="4208"/>
                  </a:lnTo>
                  <a:lnTo>
                    <a:pt x="3753" y="4966"/>
                  </a:lnTo>
                  <a:lnTo>
                    <a:pt x="3848" y="5743"/>
                  </a:lnTo>
                  <a:lnTo>
                    <a:pt x="3942" y="6426"/>
                  </a:lnTo>
                  <a:lnTo>
                    <a:pt x="3999" y="7108"/>
                  </a:lnTo>
                  <a:lnTo>
                    <a:pt x="4037" y="7809"/>
                  </a:lnTo>
                  <a:lnTo>
                    <a:pt x="4075" y="8492"/>
                  </a:lnTo>
                  <a:lnTo>
                    <a:pt x="3715" y="8511"/>
                  </a:lnTo>
                  <a:lnTo>
                    <a:pt x="3677" y="8321"/>
                  </a:lnTo>
                  <a:lnTo>
                    <a:pt x="3639" y="8132"/>
                  </a:lnTo>
                  <a:lnTo>
                    <a:pt x="3525" y="7752"/>
                  </a:lnTo>
                  <a:lnTo>
                    <a:pt x="3393" y="7392"/>
                  </a:lnTo>
                  <a:lnTo>
                    <a:pt x="3222" y="7013"/>
                  </a:lnTo>
                  <a:lnTo>
                    <a:pt x="3090" y="6691"/>
                  </a:lnTo>
                  <a:lnTo>
                    <a:pt x="2957" y="6369"/>
                  </a:lnTo>
                  <a:lnTo>
                    <a:pt x="2843" y="6047"/>
                  </a:lnTo>
                  <a:lnTo>
                    <a:pt x="2748" y="5705"/>
                  </a:lnTo>
                  <a:lnTo>
                    <a:pt x="2673" y="5383"/>
                  </a:lnTo>
                  <a:lnTo>
                    <a:pt x="2597" y="5042"/>
                  </a:lnTo>
                  <a:lnTo>
                    <a:pt x="2483" y="4360"/>
                  </a:lnTo>
                  <a:lnTo>
                    <a:pt x="2502" y="4284"/>
                  </a:lnTo>
                  <a:lnTo>
                    <a:pt x="2540" y="4208"/>
                  </a:lnTo>
                  <a:lnTo>
                    <a:pt x="2616" y="4132"/>
                  </a:lnTo>
                  <a:lnTo>
                    <a:pt x="2710" y="4075"/>
                  </a:lnTo>
                  <a:lnTo>
                    <a:pt x="2805" y="4019"/>
                  </a:lnTo>
                  <a:lnTo>
                    <a:pt x="2938" y="3981"/>
                  </a:lnTo>
                  <a:lnTo>
                    <a:pt x="3071" y="3962"/>
                  </a:lnTo>
                  <a:close/>
                  <a:moveTo>
                    <a:pt x="2388" y="5630"/>
                  </a:moveTo>
                  <a:lnTo>
                    <a:pt x="2521" y="6066"/>
                  </a:lnTo>
                  <a:lnTo>
                    <a:pt x="2616" y="6388"/>
                  </a:lnTo>
                  <a:lnTo>
                    <a:pt x="2748" y="6691"/>
                  </a:lnTo>
                  <a:lnTo>
                    <a:pt x="3014" y="7298"/>
                  </a:lnTo>
                  <a:lnTo>
                    <a:pt x="3127" y="7601"/>
                  </a:lnTo>
                  <a:lnTo>
                    <a:pt x="3241" y="7904"/>
                  </a:lnTo>
                  <a:lnTo>
                    <a:pt x="3336" y="8226"/>
                  </a:lnTo>
                  <a:lnTo>
                    <a:pt x="3374" y="8548"/>
                  </a:lnTo>
                  <a:lnTo>
                    <a:pt x="3014" y="8567"/>
                  </a:lnTo>
                  <a:lnTo>
                    <a:pt x="2995" y="8416"/>
                  </a:lnTo>
                  <a:lnTo>
                    <a:pt x="2957" y="8245"/>
                  </a:lnTo>
                  <a:lnTo>
                    <a:pt x="2900" y="8075"/>
                  </a:lnTo>
                  <a:lnTo>
                    <a:pt x="2824" y="7904"/>
                  </a:lnTo>
                  <a:lnTo>
                    <a:pt x="2597" y="7373"/>
                  </a:lnTo>
                  <a:lnTo>
                    <a:pt x="2445" y="6975"/>
                  </a:lnTo>
                  <a:lnTo>
                    <a:pt x="2293" y="6577"/>
                  </a:lnTo>
                  <a:lnTo>
                    <a:pt x="2199" y="6388"/>
                  </a:lnTo>
                  <a:lnTo>
                    <a:pt x="2104" y="6198"/>
                  </a:lnTo>
                  <a:lnTo>
                    <a:pt x="1990" y="6028"/>
                  </a:lnTo>
                  <a:lnTo>
                    <a:pt x="1839" y="5876"/>
                  </a:lnTo>
                  <a:lnTo>
                    <a:pt x="2104" y="5743"/>
                  </a:lnTo>
                  <a:lnTo>
                    <a:pt x="2388" y="5630"/>
                  </a:lnTo>
                  <a:close/>
                  <a:moveTo>
                    <a:pt x="1403" y="4853"/>
                  </a:moveTo>
                  <a:lnTo>
                    <a:pt x="1422" y="4872"/>
                  </a:lnTo>
                  <a:lnTo>
                    <a:pt x="1535" y="5023"/>
                  </a:lnTo>
                  <a:lnTo>
                    <a:pt x="1630" y="5156"/>
                  </a:lnTo>
                  <a:lnTo>
                    <a:pt x="1725" y="5326"/>
                  </a:lnTo>
                  <a:lnTo>
                    <a:pt x="1782" y="5478"/>
                  </a:lnTo>
                  <a:lnTo>
                    <a:pt x="1820" y="5516"/>
                  </a:lnTo>
                  <a:lnTo>
                    <a:pt x="1649" y="5611"/>
                  </a:lnTo>
                  <a:lnTo>
                    <a:pt x="1478" y="5724"/>
                  </a:lnTo>
                  <a:lnTo>
                    <a:pt x="1422" y="5781"/>
                  </a:lnTo>
                  <a:lnTo>
                    <a:pt x="1403" y="5857"/>
                  </a:lnTo>
                  <a:lnTo>
                    <a:pt x="1422" y="5933"/>
                  </a:lnTo>
                  <a:lnTo>
                    <a:pt x="1478" y="6009"/>
                  </a:lnTo>
                  <a:lnTo>
                    <a:pt x="1630" y="6122"/>
                  </a:lnTo>
                  <a:lnTo>
                    <a:pt x="1744" y="6255"/>
                  </a:lnTo>
                  <a:lnTo>
                    <a:pt x="1839" y="6407"/>
                  </a:lnTo>
                  <a:lnTo>
                    <a:pt x="1933" y="6558"/>
                  </a:lnTo>
                  <a:lnTo>
                    <a:pt x="2066" y="6881"/>
                  </a:lnTo>
                  <a:lnTo>
                    <a:pt x="2180" y="7222"/>
                  </a:lnTo>
                  <a:lnTo>
                    <a:pt x="2445" y="7923"/>
                  </a:lnTo>
                  <a:lnTo>
                    <a:pt x="2616" y="8359"/>
                  </a:lnTo>
                  <a:lnTo>
                    <a:pt x="2691" y="8548"/>
                  </a:lnTo>
                  <a:lnTo>
                    <a:pt x="2635" y="8605"/>
                  </a:lnTo>
                  <a:lnTo>
                    <a:pt x="2369" y="8624"/>
                  </a:lnTo>
                  <a:lnTo>
                    <a:pt x="2350" y="8530"/>
                  </a:lnTo>
                  <a:lnTo>
                    <a:pt x="2312" y="8454"/>
                  </a:lnTo>
                  <a:lnTo>
                    <a:pt x="2199" y="8283"/>
                  </a:lnTo>
                  <a:lnTo>
                    <a:pt x="1725" y="7563"/>
                  </a:lnTo>
                  <a:lnTo>
                    <a:pt x="1270" y="6843"/>
                  </a:lnTo>
                  <a:lnTo>
                    <a:pt x="853" y="6103"/>
                  </a:lnTo>
                  <a:lnTo>
                    <a:pt x="455" y="5345"/>
                  </a:lnTo>
                  <a:lnTo>
                    <a:pt x="436" y="5288"/>
                  </a:lnTo>
                  <a:lnTo>
                    <a:pt x="436" y="5251"/>
                  </a:lnTo>
                  <a:lnTo>
                    <a:pt x="455" y="5213"/>
                  </a:lnTo>
                  <a:lnTo>
                    <a:pt x="474" y="5175"/>
                  </a:lnTo>
                  <a:lnTo>
                    <a:pt x="569" y="5099"/>
                  </a:lnTo>
                  <a:lnTo>
                    <a:pt x="682" y="5042"/>
                  </a:lnTo>
                  <a:lnTo>
                    <a:pt x="853" y="4985"/>
                  </a:lnTo>
                  <a:lnTo>
                    <a:pt x="1024" y="4928"/>
                  </a:lnTo>
                  <a:lnTo>
                    <a:pt x="1403" y="4853"/>
                  </a:lnTo>
                  <a:close/>
                  <a:moveTo>
                    <a:pt x="12320" y="6862"/>
                  </a:moveTo>
                  <a:lnTo>
                    <a:pt x="12490" y="8738"/>
                  </a:lnTo>
                  <a:lnTo>
                    <a:pt x="12623" y="10614"/>
                  </a:lnTo>
                  <a:lnTo>
                    <a:pt x="12737" y="12491"/>
                  </a:lnTo>
                  <a:lnTo>
                    <a:pt x="12813" y="14386"/>
                  </a:lnTo>
                  <a:lnTo>
                    <a:pt x="12851" y="16319"/>
                  </a:lnTo>
                  <a:lnTo>
                    <a:pt x="12851" y="16452"/>
                  </a:lnTo>
                  <a:lnTo>
                    <a:pt x="12832" y="16566"/>
                  </a:lnTo>
                  <a:lnTo>
                    <a:pt x="12813" y="16680"/>
                  </a:lnTo>
                  <a:lnTo>
                    <a:pt x="12775" y="16774"/>
                  </a:lnTo>
                  <a:lnTo>
                    <a:pt x="12737" y="16869"/>
                  </a:lnTo>
                  <a:lnTo>
                    <a:pt x="12680" y="16945"/>
                  </a:lnTo>
                  <a:lnTo>
                    <a:pt x="12547" y="17097"/>
                  </a:lnTo>
                  <a:lnTo>
                    <a:pt x="12377" y="17229"/>
                  </a:lnTo>
                  <a:lnTo>
                    <a:pt x="12206" y="17324"/>
                  </a:lnTo>
                  <a:lnTo>
                    <a:pt x="11789" y="17551"/>
                  </a:lnTo>
                  <a:lnTo>
                    <a:pt x="11334" y="17779"/>
                  </a:lnTo>
                  <a:lnTo>
                    <a:pt x="10879" y="17987"/>
                  </a:lnTo>
                  <a:lnTo>
                    <a:pt x="10406" y="18177"/>
                  </a:lnTo>
                  <a:lnTo>
                    <a:pt x="9932" y="18328"/>
                  </a:lnTo>
                  <a:lnTo>
                    <a:pt x="9439" y="18461"/>
                  </a:lnTo>
                  <a:lnTo>
                    <a:pt x="8965" y="18556"/>
                  </a:lnTo>
                  <a:lnTo>
                    <a:pt x="8453" y="18651"/>
                  </a:lnTo>
                  <a:lnTo>
                    <a:pt x="7961" y="18708"/>
                  </a:lnTo>
                  <a:lnTo>
                    <a:pt x="7714" y="17779"/>
                  </a:lnTo>
                  <a:lnTo>
                    <a:pt x="7487" y="16850"/>
                  </a:lnTo>
                  <a:lnTo>
                    <a:pt x="7278" y="15902"/>
                  </a:lnTo>
                  <a:lnTo>
                    <a:pt x="7089" y="14955"/>
                  </a:lnTo>
                  <a:lnTo>
                    <a:pt x="6994" y="14462"/>
                  </a:lnTo>
                  <a:lnTo>
                    <a:pt x="6918" y="13969"/>
                  </a:lnTo>
                  <a:lnTo>
                    <a:pt x="6804" y="12965"/>
                  </a:lnTo>
                  <a:lnTo>
                    <a:pt x="6691" y="11979"/>
                  </a:lnTo>
                  <a:lnTo>
                    <a:pt x="6558" y="10975"/>
                  </a:lnTo>
                  <a:lnTo>
                    <a:pt x="6501" y="10520"/>
                  </a:lnTo>
                  <a:lnTo>
                    <a:pt x="6406" y="10065"/>
                  </a:lnTo>
                  <a:lnTo>
                    <a:pt x="6312" y="9610"/>
                  </a:lnTo>
                  <a:lnTo>
                    <a:pt x="6198" y="9174"/>
                  </a:lnTo>
                  <a:lnTo>
                    <a:pt x="6122" y="8928"/>
                  </a:lnTo>
                  <a:lnTo>
                    <a:pt x="6065" y="8776"/>
                  </a:lnTo>
                  <a:lnTo>
                    <a:pt x="6008" y="8643"/>
                  </a:lnTo>
                  <a:lnTo>
                    <a:pt x="6956" y="8492"/>
                  </a:lnTo>
                  <a:lnTo>
                    <a:pt x="7904" y="8283"/>
                  </a:lnTo>
                  <a:lnTo>
                    <a:pt x="8832" y="8056"/>
                  </a:lnTo>
                  <a:lnTo>
                    <a:pt x="9761" y="7790"/>
                  </a:lnTo>
                  <a:lnTo>
                    <a:pt x="9837" y="7809"/>
                  </a:lnTo>
                  <a:lnTo>
                    <a:pt x="9894" y="7790"/>
                  </a:lnTo>
                  <a:lnTo>
                    <a:pt x="9951" y="7733"/>
                  </a:lnTo>
                  <a:lnTo>
                    <a:pt x="10557" y="7544"/>
                  </a:lnTo>
                  <a:lnTo>
                    <a:pt x="11145" y="7335"/>
                  </a:lnTo>
                  <a:lnTo>
                    <a:pt x="11713" y="7108"/>
                  </a:lnTo>
                  <a:lnTo>
                    <a:pt x="12301" y="6862"/>
                  </a:lnTo>
                  <a:close/>
                  <a:moveTo>
                    <a:pt x="10500" y="0"/>
                  </a:moveTo>
                  <a:lnTo>
                    <a:pt x="10349" y="19"/>
                  </a:lnTo>
                  <a:lnTo>
                    <a:pt x="10197" y="38"/>
                  </a:lnTo>
                  <a:lnTo>
                    <a:pt x="10083" y="95"/>
                  </a:lnTo>
                  <a:lnTo>
                    <a:pt x="9970" y="171"/>
                  </a:lnTo>
                  <a:lnTo>
                    <a:pt x="9856" y="285"/>
                  </a:lnTo>
                  <a:lnTo>
                    <a:pt x="9799" y="342"/>
                  </a:lnTo>
                  <a:lnTo>
                    <a:pt x="9723" y="380"/>
                  </a:lnTo>
                  <a:lnTo>
                    <a:pt x="9553" y="436"/>
                  </a:lnTo>
                  <a:lnTo>
                    <a:pt x="9401" y="493"/>
                  </a:lnTo>
                  <a:lnTo>
                    <a:pt x="9325" y="550"/>
                  </a:lnTo>
                  <a:lnTo>
                    <a:pt x="9268" y="607"/>
                  </a:lnTo>
                  <a:lnTo>
                    <a:pt x="9174" y="759"/>
                  </a:lnTo>
                  <a:lnTo>
                    <a:pt x="9098" y="929"/>
                  </a:lnTo>
                  <a:lnTo>
                    <a:pt x="9079" y="1081"/>
                  </a:lnTo>
                  <a:lnTo>
                    <a:pt x="9079" y="1251"/>
                  </a:lnTo>
                  <a:lnTo>
                    <a:pt x="8738" y="1251"/>
                  </a:lnTo>
                  <a:lnTo>
                    <a:pt x="8700" y="1270"/>
                  </a:lnTo>
                  <a:lnTo>
                    <a:pt x="8586" y="910"/>
                  </a:lnTo>
                  <a:lnTo>
                    <a:pt x="8624" y="853"/>
                  </a:lnTo>
                  <a:lnTo>
                    <a:pt x="8605" y="778"/>
                  </a:lnTo>
                  <a:lnTo>
                    <a:pt x="8586" y="721"/>
                  </a:lnTo>
                  <a:lnTo>
                    <a:pt x="8529" y="664"/>
                  </a:lnTo>
                  <a:lnTo>
                    <a:pt x="7714" y="57"/>
                  </a:lnTo>
                  <a:lnTo>
                    <a:pt x="7676" y="38"/>
                  </a:lnTo>
                  <a:lnTo>
                    <a:pt x="7581" y="38"/>
                  </a:lnTo>
                  <a:lnTo>
                    <a:pt x="7525" y="76"/>
                  </a:lnTo>
                  <a:lnTo>
                    <a:pt x="6615" y="948"/>
                  </a:lnTo>
                  <a:lnTo>
                    <a:pt x="6577" y="986"/>
                  </a:lnTo>
                  <a:lnTo>
                    <a:pt x="6558" y="1005"/>
                  </a:lnTo>
                  <a:lnTo>
                    <a:pt x="6558" y="1081"/>
                  </a:lnTo>
                  <a:lnTo>
                    <a:pt x="6539" y="1138"/>
                  </a:lnTo>
                  <a:lnTo>
                    <a:pt x="6520" y="1308"/>
                  </a:lnTo>
                  <a:lnTo>
                    <a:pt x="6539" y="1460"/>
                  </a:lnTo>
                  <a:lnTo>
                    <a:pt x="6558" y="1612"/>
                  </a:lnTo>
                  <a:lnTo>
                    <a:pt x="6615" y="1744"/>
                  </a:lnTo>
                  <a:lnTo>
                    <a:pt x="6539" y="1744"/>
                  </a:lnTo>
                  <a:lnTo>
                    <a:pt x="6368" y="1763"/>
                  </a:lnTo>
                  <a:lnTo>
                    <a:pt x="6179" y="1782"/>
                  </a:lnTo>
                  <a:lnTo>
                    <a:pt x="6122" y="1536"/>
                  </a:lnTo>
                  <a:lnTo>
                    <a:pt x="6103" y="1479"/>
                  </a:lnTo>
                  <a:lnTo>
                    <a:pt x="6065" y="1441"/>
                  </a:lnTo>
                  <a:lnTo>
                    <a:pt x="6027" y="1422"/>
                  </a:lnTo>
                  <a:lnTo>
                    <a:pt x="5970" y="1403"/>
                  </a:lnTo>
                  <a:lnTo>
                    <a:pt x="5876" y="1422"/>
                  </a:lnTo>
                  <a:lnTo>
                    <a:pt x="5591" y="1384"/>
                  </a:lnTo>
                  <a:lnTo>
                    <a:pt x="5307" y="1346"/>
                  </a:lnTo>
                  <a:lnTo>
                    <a:pt x="5023" y="1289"/>
                  </a:lnTo>
                  <a:lnTo>
                    <a:pt x="4738" y="1270"/>
                  </a:lnTo>
                  <a:lnTo>
                    <a:pt x="4511" y="1289"/>
                  </a:lnTo>
                  <a:lnTo>
                    <a:pt x="4416" y="1327"/>
                  </a:lnTo>
                  <a:lnTo>
                    <a:pt x="4321" y="1365"/>
                  </a:lnTo>
                  <a:lnTo>
                    <a:pt x="4227" y="1422"/>
                  </a:lnTo>
                  <a:lnTo>
                    <a:pt x="4132" y="1498"/>
                  </a:lnTo>
                  <a:lnTo>
                    <a:pt x="4056" y="1593"/>
                  </a:lnTo>
                  <a:lnTo>
                    <a:pt x="3961" y="1706"/>
                  </a:lnTo>
                  <a:lnTo>
                    <a:pt x="3905" y="1820"/>
                  </a:lnTo>
                  <a:lnTo>
                    <a:pt x="3848" y="1934"/>
                  </a:lnTo>
                  <a:lnTo>
                    <a:pt x="3829" y="2047"/>
                  </a:lnTo>
                  <a:lnTo>
                    <a:pt x="3791" y="2180"/>
                  </a:lnTo>
                  <a:lnTo>
                    <a:pt x="3791" y="2294"/>
                  </a:lnTo>
                  <a:lnTo>
                    <a:pt x="3791" y="2408"/>
                  </a:lnTo>
                  <a:lnTo>
                    <a:pt x="3829" y="2654"/>
                  </a:lnTo>
                  <a:lnTo>
                    <a:pt x="3886" y="2900"/>
                  </a:lnTo>
                  <a:lnTo>
                    <a:pt x="3999" y="3128"/>
                  </a:lnTo>
                  <a:lnTo>
                    <a:pt x="4113" y="3355"/>
                  </a:lnTo>
                  <a:lnTo>
                    <a:pt x="4246" y="3564"/>
                  </a:lnTo>
                  <a:lnTo>
                    <a:pt x="4246" y="3564"/>
                  </a:lnTo>
                  <a:lnTo>
                    <a:pt x="3942" y="3507"/>
                  </a:lnTo>
                  <a:lnTo>
                    <a:pt x="3905" y="3488"/>
                  </a:lnTo>
                  <a:lnTo>
                    <a:pt x="3829" y="3507"/>
                  </a:lnTo>
                  <a:lnTo>
                    <a:pt x="3772" y="3564"/>
                  </a:lnTo>
                  <a:lnTo>
                    <a:pt x="3734" y="3621"/>
                  </a:lnTo>
                  <a:lnTo>
                    <a:pt x="3734" y="3677"/>
                  </a:lnTo>
                  <a:lnTo>
                    <a:pt x="3469" y="3677"/>
                  </a:lnTo>
                  <a:lnTo>
                    <a:pt x="3165" y="3696"/>
                  </a:lnTo>
                  <a:lnTo>
                    <a:pt x="2862" y="3734"/>
                  </a:lnTo>
                  <a:lnTo>
                    <a:pt x="2559" y="3810"/>
                  </a:lnTo>
                  <a:lnTo>
                    <a:pt x="2256" y="3905"/>
                  </a:lnTo>
                  <a:lnTo>
                    <a:pt x="2199" y="3943"/>
                  </a:lnTo>
                  <a:lnTo>
                    <a:pt x="2161" y="3981"/>
                  </a:lnTo>
                  <a:lnTo>
                    <a:pt x="2142" y="4019"/>
                  </a:lnTo>
                  <a:lnTo>
                    <a:pt x="2123" y="4075"/>
                  </a:lnTo>
                  <a:lnTo>
                    <a:pt x="2180" y="4492"/>
                  </a:lnTo>
                  <a:lnTo>
                    <a:pt x="2142" y="4455"/>
                  </a:lnTo>
                  <a:lnTo>
                    <a:pt x="2066" y="4455"/>
                  </a:lnTo>
                  <a:lnTo>
                    <a:pt x="1554" y="4492"/>
                  </a:lnTo>
                  <a:lnTo>
                    <a:pt x="1289" y="4530"/>
                  </a:lnTo>
                  <a:lnTo>
                    <a:pt x="1005" y="4568"/>
                  </a:lnTo>
                  <a:lnTo>
                    <a:pt x="739" y="4625"/>
                  </a:lnTo>
                  <a:lnTo>
                    <a:pt x="493" y="4720"/>
                  </a:lnTo>
                  <a:lnTo>
                    <a:pt x="246" y="4834"/>
                  </a:lnTo>
                  <a:lnTo>
                    <a:pt x="57" y="4966"/>
                  </a:lnTo>
                  <a:lnTo>
                    <a:pt x="19" y="5004"/>
                  </a:lnTo>
                  <a:lnTo>
                    <a:pt x="0" y="5042"/>
                  </a:lnTo>
                  <a:lnTo>
                    <a:pt x="0" y="5118"/>
                  </a:lnTo>
                  <a:lnTo>
                    <a:pt x="76" y="5345"/>
                  </a:lnTo>
                  <a:lnTo>
                    <a:pt x="152" y="5554"/>
                  </a:lnTo>
                  <a:lnTo>
                    <a:pt x="246" y="5762"/>
                  </a:lnTo>
                  <a:lnTo>
                    <a:pt x="360" y="5971"/>
                  </a:lnTo>
                  <a:lnTo>
                    <a:pt x="853" y="6767"/>
                  </a:lnTo>
                  <a:lnTo>
                    <a:pt x="1043" y="7146"/>
                  </a:lnTo>
                  <a:lnTo>
                    <a:pt x="1346" y="7696"/>
                  </a:lnTo>
                  <a:lnTo>
                    <a:pt x="1516" y="7980"/>
                  </a:lnTo>
                  <a:lnTo>
                    <a:pt x="1706" y="8207"/>
                  </a:lnTo>
                  <a:lnTo>
                    <a:pt x="1782" y="8321"/>
                  </a:lnTo>
                  <a:lnTo>
                    <a:pt x="1876" y="8397"/>
                  </a:lnTo>
                  <a:lnTo>
                    <a:pt x="1952" y="8454"/>
                  </a:lnTo>
                  <a:lnTo>
                    <a:pt x="2047" y="8492"/>
                  </a:lnTo>
                  <a:lnTo>
                    <a:pt x="2009" y="8530"/>
                  </a:lnTo>
                  <a:lnTo>
                    <a:pt x="2009" y="8605"/>
                  </a:lnTo>
                  <a:lnTo>
                    <a:pt x="2009" y="8681"/>
                  </a:lnTo>
                  <a:lnTo>
                    <a:pt x="2028" y="8738"/>
                  </a:lnTo>
                  <a:lnTo>
                    <a:pt x="2066" y="8776"/>
                  </a:lnTo>
                  <a:lnTo>
                    <a:pt x="2123" y="8814"/>
                  </a:lnTo>
                  <a:lnTo>
                    <a:pt x="2142" y="8871"/>
                  </a:lnTo>
                  <a:lnTo>
                    <a:pt x="2161" y="8909"/>
                  </a:lnTo>
                  <a:lnTo>
                    <a:pt x="2218" y="8947"/>
                  </a:lnTo>
                  <a:lnTo>
                    <a:pt x="2275" y="8965"/>
                  </a:lnTo>
                  <a:lnTo>
                    <a:pt x="2293" y="8965"/>
                  </a:lnTo>
                  <a:lnTo>
                    <a:pt x="3848" y="8833"/>
                  </a:lnTo>
                  <a:lnTo>
                    <a:pt x="4378" y="8757"/>
                  </a:lnTo>
                  <a:lnTo>
                    <a:pt x="4738" y="8719"/>
                  </a:lnTo>
                  <a:lnTo>
                    <a:pt x="5099" y="8700"/>
                  </a:lnTo>
                  <a:lnTo>
                    <a:pt x="5326" y="8719"/>
                  </a:lnTo>
                  <a:lnTo>
                    <a:pt x="5535" y="8757"/>
                  </a:lnTo>
                  <a:lnTo>
                    <a:pt x="5610" y="8795"/>
                  </a:lnTo>
                  <a:lnTo>
                    <a:pt x="5686" y="8833"/>
                  </a:lnTo>
                  <a:lnTo>
                    <a:pt x="5743" y="8890"/>
                  </a:lnTo>
                  <a:lnTo>
                    <a:pt x="5781" y="8965"/>
                  </a:lnTo>
                  <a:lnTo>
                    <a:pt x="5933" y="9382"/>
                  </a:lnTo>
                  <a:lnTo>
                    <a:pt x="6046" y="9818"/>
                  </a:lnTo>
                  <a:lnTo>
                    <a:pt x="6141" y="10273"/>
                  </a:lnTo>
                  <a:lnTo>
                    <a:pt x="6217" y="10728"/>
                  </a:lnTo>
                  <a:lnTo>
                    <a:pt x="6293" y="11183"/>
                  </a:lnTo>
                  <a:lnTo>
                    <a:pt x="6331" y="11657"/>
                  </a:lnTo>
                  <a:lnTo>
                    <a:pt x="6425" y="12548"/>
                  </a:lnTo>
                  <a:lnTo>
                    <a:pt x="6520" y="13344"/>
                  </a:lnTo>
                  <a:lnTo>
                    <a:pt x="6634" y="14121"/>
                  </a:lnTo>
                  <a:lnTo>
                    <a:pt x="6766" y="14879"/>
                  </a:lnTo>
                  <a:lnTo>
                    <a:pt x="6918" y="15656"/>
                  </a:lnTo>
                  <a:lnTo>
                    <a:pt x="7070" y="16414"/>
                  </a:lnTo>
                  <a:lnTo>
                    <a:pt x="7240" y="17191"/>
                  </a:lnTo>
                  <a:lnTo>
                    <a:pt x="7619" y="18708"/>
                  </a:lnTo>
                  <a:lnTo>
                    <a:pt x="6350" y="18328"/>
                  </a:lnTo>
                  <a:lnTo>
                    <a:pt x="6103" y="18234"/>
                  </a:lnTo>
                  <a:lnTo>
                    <a:pt x="5914" y="18158"/>
                  </a:lnTo>
                  <a:lnTo>
                    <a:pt x="5743" y="18082"/>
                  </a:lnTo>
                  <a:lnTo>
                    <a:pt x="5610" y="17968"/>
                  </a:lnTo>
                  <a:lnTo>
                    <a:pt x="5497" y="17836"/>
                  </a:lnTo>
                  <a:lnTo>
                    <a:pt x="5383" y="17684"/>
                  </a:lnTo>
                  <a:lnTo>
                    <a:pt x="5288" y="17495"/>
                  </a:lnTo>
                  <a:lnTo>
                    <a:pt x="5193" y="17267"/>
                  </a:lnTo>
                  <a:lnTo>
                    <a:pt x="4663" y="15789"/>
                  </a:lnTo>
                  <a:lnTo>
                    <a:pt x="4094" y="14329"/>
                  </a:lnTo>
                  <a:lnTo>
                    <a:pt x="3506" y="12870"/>
                  </a:lnTo>
                  <a:lnTo>
                    <a:pt x="2881" y="11410"/>
                  </a:lnTo>
                  <a:lnTo>
                    <a:pt x="2256" y="9970"/>
                  </a:lnTo>
                  <a:lnTo>
                    <a:pt x="1611" y="8530"/>
                  </a:lnTo>
                  <a:lnTo>
                    <a:pt x="1573" y="8492"/>
                  </a:lnTo>
                  <a:lnTo>
                    <a:pt x="1554" y="8454"/>
                  </a:lnTo>
                  <a:lnTo>
                    <a:pt x="1478" y="8435"/>
                  </a:lnTo>
                  <a:lnTo>
                    <a:pt x="1403" y="8454"/>
                  </a:lnTo>
                  <a:lnTo>
                    <a:pt x="1346" y="8511"/>
                  </a:lnTo>
                  <a:lnTo>
                    <a:pt x="1327" y="8548"/>
                  </a:lnTo>
                  <a:lnTo>
                    <a:pt x="1308" y="8586"/>
                  </a:lnTo>
                  <a:lnTo>
                    <a:pt x="1308" y="8643"/>
                  </a:lnTo>
                  <a:lnTo>
                    <a:pt x="1327" y="8681"/>
                  </a:lnTo>
                  <a:lnTo>
                    <a:pt x="2047" y="10330"/>
                  </a:lnTo>
                  <a:lnTo>
                    <a:pt x="2767" y="11979"/>
                  </a:lnTo>
                  <a:lnTo>
                    <a:pt x="3450" y="13628"/>
                  </a:lnTo>
                  <a:lnTo>
                    <a:pt x="4113" y="15296"/>
                  </a:lnTo>
                  <a:lnTo>
                    <a:pt x="4663" y="16755"/>
                  </a:lnTo>
                  <a:lnTo>
                    <a:pt x="4795" y="17134"/>
                  </a:lnTo>
                  <a:lnTo>
                    <a:pt x="4909" y="17532"/>
                  </a:lnTo>
                  <a:lnTo>
                    <a:pt x="5042" y="17930"/>
                  </a:lnTo>
                  <a:lnTo>
                    <a:pt x="5136" y="18101"/>
                  </a:lnTo>
                  <a:lnTo>
                    <a:pt x="5212" y="18272"/>
                  </a:lnTo>
                  <a:lnTo>
                    <a:pt x="5269" y="18347"/>
                  </a:lnTo>
                  <a:lnTo>
                    <a:pt x="5345" y="18385"/>
                  </a:lnTo>
                  <a:lnTo>
                    <a:pt x="5440" y="18423"/>
                  </a:lnTo>
                  <a:lnTo>
                    <a:pt x="5553" y="18461"/>
                  </a:lnTo>
                  <a:lnTo>
                    <a:pt x="5762" y="18499"/>
                  </a:lnTo>
                  <a:lnTo>
                    <a:pt x="5933" y="18537"/>
                  </a:lnTo>
                  <a:lnTo>
                    <a:pt x="7809" y="19125"/>
                  </a:lnTo>
                  <a:lnTo>
                    <a:pt x="7904" y="19125"/>
                  </a:lnTo>
                  <a:lnTo>
                    <a:pt x="7942" y="19087"/>
                  </a:lnTo>
                  <a:lnTo>
                    <a:pt x="7979" y="19068"/>
                  </a:lnTo>
                  <a:lnTo>
                    <a:pt x="7998" y="19030"/>
                  </a:lnTo>
                  <a:lnTo>
                    <a:pt x="8415" y="18973"/>
                  </a:lnTo>
                  <a:lnTo>
                    <a:pt x="8832" y="18916"/>
                  </a:lnTo>
                  <a:lnTo>
                    <a:pt x="9230" y="18840"/>
                  </a:lnTo>
                  <a:lnTo>
                    <a:pt x="9647" y="18745"/>
                  </a:lnTo>
                  <a:lnTo>
                    <a:pt x="10045" y="18632"/>
                  </a:lnTo>
                  <a:lnTo>
                    <a:pt x="10443" y="18518"/>
                  </a:lnTo>
                  <a:lnTo>
                    <a:pt x="10823" y="18366"/>
                  </a:lnTo>
                  <a:lnTo>
                    <a:pt x="11221" y="18196"/>
                  </a:lnTo>
                  <a:lnTo>
                    <a:pt x="11656" y="17987"/>
                  </a:lnTo>
                  <a:lnTo>
                    <a:pt x="12073" y="17779"/>
                  </a:lnTo>
                  <a:lnTo>
                    <a:pt x="12490" y="17532"/>
                  </a:lnTo>
                  <a:lnTo>
                    <a:pt x="12888" y="17267"/>
                  </a:lnTo>
                  <a:lnTo>
                    <a:pt x="13040" y="17153"/>
                  </a:lnTo>
                  <a:lnTo>
                    <a:pt x="13135" y="17021"/>
                  </a:lnTo>
                  <a:lnTo>
                    <a:pt x="13192" y="16869"/>
                  </a:lnTo>
                  <a:lnTo>
                    <a:pt x="13211" y="16717"/>
                  </a:lnTo>
                  <a:lnTo>
                    <a:pt x="13211" y="16566"/>
                  </a:lnTo>
                  <a:lnTo>
                    <a:pt x="13211" y="16395"/>
                  </a:lnTo>
                  <a:lnTo>
                    <a:pt x="13173" y="15997"/>
                  </a:lnTo>
                  <a:lnTo>
                    <a:pt x="13154" y="14822"/>
                  </a:lnTo>
                  <a:lnTo>
                    <a:pt x="13116" y="13647"/>
                  </a:lnTo>
                  <a:lnTo>
                    <a:pt x="13059" y="12472"/>
                  </a:lnTo>
                  <a:lnTo>
                    <a:pt x="13002" y="11316"/>
                  </a:lnTo>
                  <a:lnTo>
                    <a:pt x="12926" y="10141"/>
                  </a:lnTo>
                  <a:lnTo>
                    <a:pt x="12832" y="8965"/>
                  </a:lnTo>
                  <a:lnTo>
                    <a:pt x="12737" y="7790"/>
                  </a:lnTo>
                  <a:lnTo>
                    <a:pt x="12623" y="6634"/>
                  </a:lnTo>
                  <a:lnTo>
                    <a:pt x="12604" y="6577"/>
                  </a:lnTo>
                  <a:lnTo>
                    <a:pt x="12585" y="6539"/>
                  </a:lnTo>
                  <a:lnTo>
                    <a:pt x="12566" y="6502"/>
                  </a:lnTo>
                  <a:lnTo>
                    <a:pt x="12528" y="6483"/>
                  </a:lnTo>
                  <a:lnTo>
                    <a:pt x="12718" y="5800"/>
                  </a:lnTo>
                  <a:lnTo>
                    <a:pt x="12945" y="5118"/>
                  </a:lnTo>
                  <a:lnTo>
                    <a:pt x="13419" y="3772"/>
                  </a:lnTo>
                  <a:lnTo>
                    <a:pt x="13457" y="3640"/>
                  </a:lnTo>
                  <a:lnTo>
                    <a:pt x="13533" y="3507"/>
                  </a:lnTo>
                  <a:lnTo>
                    <a:pt x="13684" y="3260"/>
                  </a:lnTo>
                  <a:lnTo>
                    <a:pt x="13836" y="3014"/>
                  </a:lnTo>
                  <a:lnTo>
                    <a:pt x="13893" y="2881"/>
                  </a:lnTo>
                  <a:lnTo>
                    <a:pt x="13950" y="2749"/>
                  </a:lnTo>
                  <a:lnTo>
                    <a:pt x="13969" y="2654"/>
                  </a:lnTo>
                  <a:lnTo>
                    <a:pt x="13969" y="2559"/>
                  </a:lnTo>
                  <a:lnTo>
                    <a:pt x="13931" y="2445"/>
                  </a:lnTo>
                  <a:lnTo>
                    <a:pt x="13912" y="2408"/>
                  </a:lnTo>
                  <a:lnTo>
                    <a:pt x="13874" y="2370"/>
                  </a:lnTo>
                  <a:lnTo>
                    <a:pt x="13741" y="2275"/>
                  </a:lnTo>
                  <a:lnTo>
                    <a:pt x="13533" y="2161"/>
                  </a:lnTo>
                  <a:lnTo>
                    <a:pt x="13305" y="2047"/>
                  </a:lnTo>
                  <a:lnTo>
                    <a:pt x="13192" y="2010"/>
                  </a:lnTo>
                  <a:lnTo>
                    <a:pt x="13097" y="1991"/>
                  </a:lnTo>
                  <a:lnTo>
                    <a:pt x="13078" y="1934"/>
                  </a:lnTo>
                  <a:lnTo>
                    <a:pt x="13040" y="1896"/>
                  </a:lnTo>
                  <a:lnTo>
                    <a:pt x="12832" y="1763"/>
                  </a:lnTo>
                  <a:lnTo>
                    <a:pt x="12623" y="1668"/>
                  </a:lnTo>
                  <a:lnTo>
                    <a:pt x="12377" y="1593"/>
                  </a:lnTo>
                  <a:lnTo>
                    <a:pt x="12149" y="1574"/>
                  </a:lnTo>
                  <a:lnTo>
                    <a:pt x="12036" y="1574"/>
                  </a:lnTo>
                  <a:lnTo>
                    <a:pt x="11979" y="1593"/>
                  </a:lnTo>
                  <a:lnTo>
                    <a:pt x="11941" y="1612"/>
                  </a:lnTo>
                  <a:lnTo>
                    <a:pt x="11903" y="1649"/>
                  </a:lnTo>
                  <a:lnTo>
                    <a:pt x="11884" y="1706"/>
                  </a:lnTo>
                  <a:lnTo>
                    <a:pt x="11770" y="1991"/>
                  </a:lnTo>
                  <a:lnTo>
                    <a:pt x="11694" y="2275"/>
                  </a:lnTo>
                  <a:lnTo>
                    <a:pt x="11581" y="1858"/>
                  </a:lnTo>
                  <a:lnTo>
                    <a:pt x="11505" y="1422"/>
                  </a:lnTo>
                  <a:lnTo>
                    <a:pt x="11467" y="1176"/>
                  </a:lnTo>
                  <a:lnTo>
                    <a:pt x="11467" y="910"/>
                  </a:lnTo>
                  <a:lnTo>
                    <a:pt x="11448" y="645"/>
                  </a:lnTo>
                  <a:lnTo>
                    <a:pt x="11410" y="512"/>
                  </a:lnTo>
                  <a:lnTo>
                    <a:pt x="11372" y="398"/>
                  </a:lnTo>
                  <a:lnTo>
                    <a:pt x="11315" y="304"/>
                  </a:lnTo>
                  <a:lnTo>
                    <a:pt x="11239" y="228"/>
                  </a:lnTo>
                  <a:lnTo>
                    <a:pt x="11126" y="152"/>
                  </a:lnTo>
                  <a:lnTo>
                    <a:pt x="11012" y="95"/>
                  </a:lnTo>
                  <a:lnTo>
                    <a:pt x="10898" y="57"/>
                  </a:lnTo>
                  <a:lnTo>
                    <a:pt x="10766" y="19"/>
                  </a:lnTo>
                  <a:lnTo>
                    <a:pt x="1063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73" name="Google Shape;873;p31"/>
            <p:cNvSpPr/>
            <p:nvPr/>
          </p:nvSpPr>
          <p:spPr>
            <a:xfrm>
              <a:off x="1060100" y="3348113"/>
              <a:ext cx="349225" cy="478125"/>
            </a:xfrm>
            <a:custGeom>
              <a:avLst/>
              <a:gdLst/>
              <a:ahLst/>
              <a:cxnLst/>
              <a:rect l="l" t="t" r="r" b="b"/>
              <a:pathLst>
                <a:path w="13969" h="19125" fill="none" extrusionOk="0">
                  <a:moveTo>
                    <a:pt x="10500" y="0"/>
                  </a:moveTo>
                  <a:lnTo>
                    <a:pt x="10500" y="0"/>
                  </a:lnTo>
                  <a:lnTo>
                    <a:pt x="10349" y="19"/>
                  </a:lnTo>
                  <a:lnTo>
                    <a:pt x="10349" y="19"/>
                  </a:lnTo>
                  <a:lnTo>
                    <a:pt x="10197" y="38"/>
                  </a:lnTo>
                  <a:lnTo>
                    <a:pt x="10083" y="95"/>
                  </a:lnTo>
                  <a:lnTo>
                    <a:pt x="9970" y="171"/>
                  </a:lnTo>
                  <a:lnTo>
                    <a:pt x="9856" y="285"/>
                  </a:lnTo>
                  <a:lnTo>
                    <a:pt x="9856" y="285"/>
                  </a:lnTo>
                  <a:lnTo>
                    <a:pt x="9799" y="342"/>
                  </a:lnTo>
                  <a:lnTo>
                    <a:pt x="9723" y="380"/>
                  </a:lnTo>
                  <a:lnTo>
                    <a:pt x="9553" y="436"/>
                  </a:lnTo>
                  <a:lnTo>
                    <a:pt x="9401" y="493"/>
                  </a:lnTo>
                  <a:lnTo>
                    <a:pt x="9325" y="550"/>
                  </a:lnTo>
                  <a:lnTo>
                    <a:pt x="9268" y="607"/>
                  </a:lnTo>
                  <a:lnTo>
                    <a:pt x="9268" y="607"/>
                  </a:lnTo>
                  <a:lnTo>
                    <a:pt x="9174" y="759"/>
                  </a:lnTo>
                  <a:lnTo>
                    <a:pt x="9098" y="929"/>
                  </a:lnTo>
                  <a:lnTo>
                    <a:pt x="9079" y="1081"/>
                  </a:lnTo>
                  <a:lnTo>
                    <a:pt x="9079" y="1251"/>
                  </a:lnTo>
                  <a:lnTo>
                    <a:pt x="8794" y="1251"/>
                  </a:lnTo>
                  <a:lnTo>
                    <a:pt x="8794" y="1251"/>
                  </a:lnTo>
                  <a:lnTo>
                    <a:pt x="8738" y="1251"/>
                  </a:lnTo>
                  <a:lnTo>
                    <a:pt x="8700" y="1270"/>
                  </a:lnTo>
                  <a:lnTo>
                    <a:pt x="8700" y="1270"/>
                  </a:lnTo>
                  <a:lnTo>
                    <a:pt x="8586" y="910"/>
                  </a:lnTo>
                  <a:lnTo>
                    <a:pt x="8586" y="910"/>
                  </a:lnTo>
                  <a:lnTo>
                    <a:pt x="8624" y="853"/>
                  </a:lnTo>
                  <a:lnTo>
                    <a:pt x="8605" y="778"/>
                  </a:lnTo>
                  <a:lnTo>
                    <a:pt x="8586" y="721"/>
                  </a:lnTo>
                  <a:lnTo>
                    <a:pt x="8529" y="664"/>
                  </a:lnTo>
                  <a:lnTo>
                    <a:pt x="8529" y="664"/>
                  </a:lnTo>
                  <a:lnTo>
                    <a:pt x="7714" y="57"/>
                  </a:lnTo>
                  <a:lnTo>
                    <a:pt x="7714" y="57"/>
                  </a:lnTo>
                  <a:lnTo>
                    <a:pt x="7676" y="38"/>
                  </a:lnTo>
                  <a:lnTo>
                    <a:pt x="7638" y="38"/>
                  </a:lnTo>
                  <a:lnTo>
                    <a:pt x="7638" y="38"/>
                  </a:lnTo>
                  <a:lnTo>
                    <a:pt x="7581" y="38"/>
                  </a:lnTo>
                  <a:lnTo>
                    <a:pt x="7525" y="76"/>
                  </a:lnTo>
                  <a:lnTo>
                    <a:pt x="7525" y="76"/>
                  </a:lnTo>
                  <a:lnTo>
                    <a:pt x="6615" y="948"/>
                  </a:lnTo>
                  <a:lnTo>
                    <a:pt x="6615" y="948"/>
                  </a:lnTo>
                  <a:lnTo>
                    <a:pt x="6577" y="986"/>
                  </a:lnTo>
                  <a:lnTo>
                    <a:pt x="6558" y="1005"/>
                  </a:lnTo>
                  <a:lnTo>
                    <a:pt x="6558" y="1081"/>
                  </a:lnTo>
                  <a:lnTo>
                    <a:pt x="6558" y="1081"/>
                  </a:lnTo>
                  <a:lnTo>
                    <a:pt x="6539" y="1138"/>
                  </a:lnTo>
                  <a:lnTo>
                    <a:pt x="6539" y="1138"/>
                  </a:lnTo>
                  <a:lnTo>
                    <a:pt x="6520" y="1308"/>
                  </a:lnTo>
                  <a:lnTo>
                    <a:pt x="6539" y="1460"/>
                  </a:lnTo>
                  <a:lnTo>
                    <a:pt x="6558" y="1612"/>
                  </a:lnTo>
                  <a:lnTo>
                    <a:pt x="6615" y="1744"/>
                  </a:lnTo>
                  <a:lnTo>
                    <a:pt x="6615" y="1744"/>
                  </a:lnTo>
                  <a:lnTo>
                    <a:pt x="6539" y="1744"/>
                  </a:lnTo>
                  <a:lnTo>
                    <a:pt x="6539" y="1744"/>
                  </a:lnTo>
                  <a:lnTo>
                    <a:pt x="6368" y="1763"/>
                  </a:lnTo>
                  <a:lnTo>
                    <a:pt x="6179" y="1782"/>
                  </a:lnTo>
                  <a:lnTo>
                    <a:pt x="6179" y="1782"/>
                  </a:lnTo>
                  <a:lnTo>
                    <a:pt x="6122" y="1536"/>
                  </a:lnTo>
                  <a:lnTo>
                    <a:pt x="6122" y="1536"/>
                  </a:lnTo>
                  <a:lnTo>
                    <a:pt x="6103" y="1479"/>
                  </a:lnTo>
                  <a:lnTo>
                    <a:pt x="6065" y="1441"/>
                  </a:lnTo>
                  <a:lnTo>
                    <a:pt x="6027" y="1422"/>
                  </a:lnTo>
                  <a:lnTo>
                    <a:pt x="5970" y="1403"/>
                  </a:lnTo>
                  <a:lnTo>
                    <a:pt x="5970" y="1403"/>
                  </a:lnTo>
                  <a:lnTo>
                    <a:pt x="5970" y="1403"/>
                  </a:lnTo>
                  <a:lnTo>
                    <a:pt x="5970" y="1403"/>
                  </a:lnTo>
                  <a:lnTo>
                    <a:pt x="5876" y="1422"/>
                  </a:lnTo>
                  <a:lnTo>
                    <a:pt x="5876" y="1422"/>
                  </a:lnTo>
                  <a:lnTo>
                    <a:pt x="5591" y="1384"/>
                  </a:lnTo>
                  <a:lnTo>
                    <a:pt x="5307" y="1346"/>
                  </a:lnTo>
                  <a:lnTo>
                    <a:pt x="5307" y="1346"/>
                  </a:lnTo>
                  <a:lnTo>
                    <a:pt x="5023" y="1289"/>
                  </a:lnTo>
                  <a:lnTo>
                    <a:pt x="4738" y="1270"/>
                  </a:lnTo>
                  <a:lnTo>
                    <a:pt x="4738" y="1270"/>
                  </a:lnTo>
                  <a:lnTo>
                    <a:pt x="4511" y="1289"/>
                  </a:lnTo>
                  <a:lnTo>
                    <a:pt x="4416" y="1327"/>
                  </a:lnTo>
                  <a:lnTo>
                    <a:pt x="4321" y="1365"/>
                  </a:lnTo>
                  <a:lnTo>
                    <a:pt x="4227" y="1422"/>
                  </a:lnTo>
                  <a:lnTo>
                    <a:pt x="4132" y="1498"/>
                  </a:lnTo>
                  <a:lnTo>
                    <a:pt x="4056" y="1593"/>
                  </a:lnTo>
                  <a:lnTo>
                    <a:pt x="3961" y="1706"/>
                  </a:lnTo>
                  <a:lnTo>
                    <a:pt x="3961" y="1706"/>
                  </a:lnTo>
                  <a:lnTo>
                    <a:pt x="3905" y="1820"/>
                  </a:lnTo>
                  <a:lnTo>
                    <a:pt x="3848" y="1934"/>
                  </a:lnTo>
                  <a:lnTo>
                    <a:pt x="3829" y="2047"/>
                  </a:lnTo>
                  <a:lnTo>
                    <a:pt x="3791" y="2180"/>
                  </a:lnTo>
                  <a:lnTo>
                    <a:pt x="3791" y="2294"/>
                  </a:lnTo>
                  <a:lnTo>
                    <a:pt x="3791" y="2408"/>
                  </a:lnTo>
                  <a:lnTo>
                    <a:pt x="3829" y="2654"/>
                  </a:lnTo>
                  <a:lnTo>
                    <a:pt x="3886" y="2900"/>
                  </a:lnTo>
                  <a:lnTo>
                    <a:pt x="3999" y="3128"/>
                  </a:lnTo>
                  <a:lnTo>
                    <a:pt x="4113" y="3355"/>
                  </a:lnTo>
                  <a:lnTo>
                    <a:pt x="4246" y="3564"/>
                  </a:lnTo>
                  <a:lnTo>
                    <a:pt x="4246" y="3564"/>
                  </a:lnTo>
                  <a:lnTo>
                    <a:pt x="3942" y="3507"/>
                  </a:lnTo>
                  <a:lnTo>
                    <a:pt x="3942" y="3507"/>
                  </a:lnTo>
                  <a:lnTo>
                    <a:pt x="3905" y="3488"/>
                  </a:lnTo>
                  <a:lnTo>
                    <a:pt x="3905" y="3488"/>
                  </a:lnTo>
                  <a:lnTo>
                    <a:pt x="3829" y="3507"/>
                  </a:lnTo>
                  <a:lnTo>
                    <a:pt x="3772" y="3564"/>
                  </a:lnTo>
                  <a:lnTo>
                    <a:pt x="3734" y="3621"/>
                  </a:lnTo>
                  <a:lnTo>
                    <a:pt x="3734" y="3677"/>
                  </a:lnTo>
                  <a:lnTo>
                    <a:pt x="3715" y="3677"/>
                  </a:lnTo>
                  <a:lnTo>
                    <a:pt x="3715" y="3677"/>
                  </a:lnTo>
                  <a:lnTo>
                    <a:pt x="3469" y="3677"/>
                  </a:lnTo>
                  <a:lnTo>
                    <a:pt x="3469" y="3677"/>
                  </a:lnTo>
                  <a:lnTo>
                    <a:pt x="3165" y="3696"/>
                  </a:lnTo>
                  <a:lnTo>
                    <a:pt x="2862" y="3734"/>
                  </a:lnTo>
                  <a:lnTo>
                    <a:pt x="2559" y="3810"/>
                  </a:lnTo>
                  <a:lnTo>
                    <a:pt x="2256" y="3905"/>
                  </a:lnTo>
                  <a:lnTo>
                    <a:pt x="2256" y="3905"/>
                  </a:lnTo>
                  <a:lnTo>
                    <a:pt x="2199" y="3943"/>
                  </a:lnTo>
                  <a:lnTo>
                    <a:pt x="2161" y="3981"/>
                  </a:lnTo>
                  <a:lnTo>
                    <a:pt x="2142" y="4019"/>
                  </a:lnTo>
                  <a:lnTo>
                    <a:pt x="2123" y="4075"/>
                  </a:lnTo>
                  <a:lnTo>
                    <a:pt x="2123" y="4075"/>
                  </a:lnTo>
                  <a:lnTo>
                    <a:pt x="2180" y="4492"/>
                  </a:lnTo>
                  <a:lnTo>
                    <a:pt x="2180" y="4492"/>
                  </a:lnTo>
                  <a:lnTo>
                    <a:pt x="2142" y="4455"/>
                  </a:lnTo>
                  <a:lnTo>
                    <a:pt x="2085" y="4455"/>
                  </a:lnTo>
                  <a:lnTo>
                    <a:pt x="2085" y="4455"/>
                  </a:lnTo>
                  <a:lnTo>
                    <a:pt x="2066" y="4455"/>
                  </a:lnTo>
                  <a:lnTo>
                    <a:pt x="2066" y="4455"/>
                  </a:lnTo>
                  <a:lnTo>
                    <a:pt x="1554" y="4492"/>
                  </a:lnTo>
                  <a:lnTo>
                    <a:pt x="1289" y="4530"/>
                  </a:lnTo>
                  <a:lnTo>
                    <a:pt x="1005" y="4568"/>
                  </a:lnTo>
                  <a:lnTo>
                    <a:pt x="739" y="4625"/>
                  </a:lnTo>
                  <a:lnTo>
                    <a:pt x="493" y="4720"/>
                  </a:lnTo>
                  <a:lnTo>
                    <a:pt x="246" y="4834"/>
                  </a:lnTo>
                  <a:lnTo>
                    <a:pt x="57" y="4966"/>
                  </a:lnTo>
                  <a:lnTo>
                    <a:pt x="57" y="4966"/>
                  </a:lnTo>
                  <a:lnTo>
                    <a:pt x="19" y="5004"/>
                  </a:lnTo>
                  <a:lnTo>
                    <a:pt x="0" y="5042"/>
                  </a:lnTo>
                  <a:lnTo>
                    <a:pt x="0" y="5118"/>
                  </a:lnTo>
                  <a:lnTo>
                    <a:pt x="0" y="5118"/>
                  </a:lnTo>
                  <a:lnTo>
                    <a:pt x="76" y="5345"/>
                  </a:lnTo>
                  <a:lnTo>
                    <a:pt x="152" y="5554"/>
                  </a:lnTo>
                  <a:lnTo>
                    <a:pt x="246" y="5762"/>
                  </a:lnTo>
                  <a:lnTo>
                    <a:pt x="360" y="5971"/>
                  </a:lnTo>
                  <a:lnTo>
                    <a:pt x="853" y="6767"/>
                  </a:lnTo>
                  <a:lnTo>
                    <a:pt x="853" y="6767"/>
                  </a:lnTo>
                  <a:lnTo>
                    <a:pt x="1043" y="7146"/>
                  </a:lnTo>
                  <a:lnTo>
                    <a:pt x="1346" y="7696"/>
                  </a:lnTo>
                  <a:lnTo>
                    <a:pt x="1516" y="7980"/>
                  </a:lnTo>
                  <a:lnTo>
                    <a:pt x="1706" y="8207"/>
                  </a:lnTo>
                  <a:lnTo>
                    <a:pt x="1782" y="8321"/>
                  </a:lnTo>
                  <a:lnTo>
                    <a:pt x="1876" y="8397"/>
                  </a:lnTo>
                  <a:lnTo>
                    <a:pt x="1952" y="8454"/>
                  </a:lnTo>
                  <a:lnTo>
                    <a:pt x="2047" y="8492"/>
                  </a:lnTo>
                  <a:lnTo>
                    <a:pt x="2047" y="8492"/>
                  </a:lnTo>
                  <a:lnTo>
                    <a:pt x="2009" y="8530"/>
                  </a:lnTo>
                  <a:lnTo>
                    <a:pt x="2009" y="8605"/>
                  </a:lnTo>
                  <a:lnTo>
                    <a:pt x="2009" y="8605"/>
                  </a:lnTo>
                  <a:lnTo>
                    <a:pt x="2009" y="8681"/>
                  </a:lnTo>
                  <a:lnTo>
                    <a:pt x="2028" y="8738"/>
                  </a:lnTo>
                  <a:lnTo>
                    <a:pt x="2066" y="8776"/>
                  </a:lnTo>
                  <a:lnTo>
                    <a:pt x="2123" y="8814"/>
                  </a:lnTo>
                  <a:lnTo>
                    <a:pt x="2123" y="8814"/>
                  </a:lnTo>
                  <a:lnTo>
                    <a:pt x="2142" y="8871"/>
                  </a:lnTo>
                  <a:lnTo>
                    <a:pt x="2161" y="8909"/>
                  </a:lnTo>
                  <a:lnTo>
                    <a:pt x="2218" y="8947"/>
                  </a:lnTo>
                  <a:lnTo>
                    <a:pt x="2275" y="8965"/>
                  </a:lnTo>
                  <a:lnTo>
                    <a:pt x="2275" y="8965"/>
                  </a:lnTo>
                  <a:lnTo>
                    <a:pt x="2293" y="8965"/>
                  </a:lnTo>
                  <a:lnTo>
                    <a:pt x="2293" y="8965"/>
                  </a:lnTo>
                  <a:lnTo>
                    <a:pt x="3848" y="8833"/>
                  </a:lnTo>
                  <a:lnTo>
                    <a:pt x="3848" y="8833"/>
                  </a:lnTo>
                  <a:lnTo>
                    <a:pt x="4378" y="8757"/>
                  </a:lnTo>
                  <a:lnTo>
                    <a:pt x="4738" y="8719"/>
                  </a:lnTo>
                  <a:lnTo>
                    <a:pt x="5099" y="8700"/>
                  </a:lnTo>
                  <a:lnTo>
                    <a:pt x="5099" y="8700"/>
                  </a:lnTo>
                  <a:lnTo>
                    <a:pt x="5326" y="8719"/>
                  </a:lnTo>
                  <a:lnTo>
                    <a:pt x="5535" y="8757"/>
                  </a:lnTo>
                  <a:lnTo>
                    <a:pt x="5610" y="8795"/>
                  </a:lnTo>
                  <a:lnTo>
                    <a:pt x="5686" y="8833"/>
                  </a:lnTo>
                  <a:lnTo>
                    <a:pt x="5743" y="8890"/>
                  </a:lnTo>
                  <a:lnTo>
                    <a:pt x="5781" y="8965"/>
                  </a:lnTo>
                  <a:lnTo>
                    <a:pt x="5781" y="8965"/>
                  </a:lnTo>
                  <a:lnTo>
                    <a:pt x="5933" y="9382"/>
                  </a:lnTo>
                  <a:lnTo>
                    <a:pt x="6046" y="9818"/>
                  </a:lnTo>
                  <a:lnTo>
                    <a:pt x="6141" y="10273"/>
                  </a:lnTo>
                  <a:lnTo>
                    <a:pt x="6217" y="10728"/>
                  </a:lnTo>
                  <a:lnTo>
                    <a:pt x="6293" y="11183"/>
                  </a:lnTo>
                  <a:lnTo>
                    <a:pt x="6331" y="11657"/>
                  </a:lnTo>
                  <a:lnTo>
                    <a:pt x="6425" y="12548"/>
                  </a:lnTo>
                  <a:lnTo>
                    <a:pt x="6425" y="12548"/>
                  </a:lnTo>
                  <a:lnTo>
                    <a:pt x="6520" y="13344"/>
                  </a:lnTo>
                  <a:lnTo>
                    <a:pt x="6634" y="14121"/>
                  </a:lnTo>
                  <a:lnTo>
                    <a:pt x="6766" y="14879"/>
                  </a:lnTo>
                  <a:lnTo>
                    <a:pt x="6918" y="15656"/>
                  </a:lnTo>
                  <a:lnTo>
                    <a:pt x="7070" y="16414"/>
                  </a:lnTo>
                  <a:lnTo>
                    <a:pt x="7240" y="17191"/>
                  </a:lnTo>
                  <a:lnTo>
                    <a:pt x="7619" y="18708"/>
                  </a:lnTo>
                  <a:lnTo>
                    <a:pt x="7619" y="18708"/>
                  </a:lnTo>
                  <a:lnTo>
                    <a:pt x="6350" y="18328"/>
                  </a:lnTo>
                  <a:lnTo>
                    <a:pt x="6350" y="18328"/>
                  </a:lnTo>
                  <a:lnTo>
                    <a:pt x="6103" y="18234"/>
                  </a:lnTo>
                  <a:lnTo>
                    <a:pt x="5914" y="18158"/>
                  </a:lnTo>
                  <a:lnTo>
                    <a:pt x="5743" y="18082"/>
                  </a:lnTo>
                  <a:lnTo>
                    <a:pt x="5610" y="17968"/>
                  </a:lnTo>
                  <a:lnTo>
                    <a:pt x="5497" y="17836"/>
                  </a:lnTo>
                  <a:lnTo>
                    <a:pt x="5383" y="17684"/>
                  </a:lnTo>
                  <a:lnTo>
                    <a:pt x="5288" y="17495"/>
                  </a:lnTo>
                  <a:lnTo>
                    <a:pt x="5193" y="17267"/>
                  </a:lnTo>
                  <a:lnTo>
                    <a:pt x="5193" y="17267"/>
                  </a:lnTo>
                  <a:lnTo>
                    <a:pt x="4663" y="15789"/>
                  </a:lnTo>
                  <a:lnTo>
                    <a:pt x="4094" y="14329"/>
                  </a:lnTo>
                  <a:lnTo>
                    <a:pt x="4094" y="14329"/>
                  </a:lnTo>
                  <a:lnTo>
                    <a:pt x="3506" y="12870"/>
                  </a:lnTo>
                  <a:lnTo>
                    <a:pt x="2881" y="11410"/>
                  </a:lnTo>
                  <a:lnTo>
                    <a:pt x="2256" y="9970"/>
                  </a:lnTo>
                  <a:lnTo>
                    <a:pt x="1611" y="8530"/>
                  </a:lnTo>
                  <a:lnTo>
                    <a:pt x="1611" y="8530"/>
                  </a:lnTo>
                  <a:lnTo>
                    <a:pt x="1573" y="8492"/>
                  </a:lnTo>
                  <a:lnTo>
                    <a:pt x="1554" y="8454"/>
                  </a:lnTo>
                  <a:lnTo>
                    <a:pt x="1478" y="8435"/>
                  </a:lnTo>
                  <a:lnTo>
                    <a:pt x="1478" y="8435"/>
                  </a:lnTo>
                  <a:lnTo>
                    <a:pt x="1403" y="8454"/>
                  </a:lnTo>
                  <a:lnTo>
                    <a:pt x="1346" y="8511"/>
                  </a:lnTo>
                  <a:lnTo>
                    <a:pt x="1327" y="8548"/>
                  </a:lnTo>
                  <a:lnTo>
                    <a:pt x="1308" y="8586"/>
                  </a:lnTo>
                  <a:lnTo>
                    <a:pt x="1308" y="8643"/>
                  </a:lnTo>
                  <a:lnTo>
                    <a:pt x="1327" y="8681"/>
                  </a:lnTo>
                  <a:lnTo>
                    <a:pt x="1327" y="8681"/>
                  </a:lnTo>
                  <a:lnTo>
                    <a:pt x="2047" y="10330"/>
                  </a:lnTo>
                  <a:lnTo>
                    <a:pt x="2767" y="11979"/>
                  </a:lnTo>
                  <a:lnTo>
                    <a:pt x="3450" y="13628"/>
                  </a:lnTo>
                  <a:lnTo>
                    <a:pt x="4113" y="15296"/>
                  </a:lnTo>
                  <a:lnTo>
                    <a:pt x="4113" y="15296"/>
                  </a:lnTo>
                  <a:lnTo>
                    <a:pt x="4663" y="16755"/>
                  </a:lnTo>
                  <a:lnTo>
                    <a:pt x="4663" y="16755"/>
                  </a:lnTo>
                  <a:lnTo>
                    <a:pt x="4795" y="17134"/>
                  </a:lnTo>
                  <a:lnTo>
                    <a:pt x="4909" y="17532"/>
                  </a:lnTo>
                  <a:lnTo>
                    <a:pt x="5042" y="17930"/>
                  </a:lnTo>
                  <a:lnTo>
                    <a:pt x="5136" y="18101"/>
                  </a:lnTo>
                  <a:lnTo>
                    <a:pt x="5212" y="18272"/>
                  </a:lnTo>
                  <a:lnTo>
                    <a:pt x="5212" y="18272"/>
                  </a:lnTo>
                  <a:lnTo>
                    <a:pt x="5269" y="18347"/>
                  </a:lnTo>
                  <a:lnTo>
                    <a:pt x="5345" y="18385"/>
                  </a:lnTo>
                  <a:lnTo>
                    <a:pt x="5440" y="18423"/>
                  </a:lnTo>
                  <a:lnTo>
                    <a:pt x="5553" y="18461"/>
                  </a:lnTo>
                  <a:lnTo>
                    <a:pt x="5762" y="18499"/>
                  </a:lnTo>
                  <a:lnTo>
                    <a:pt x="5933" y="18537"/>
                  </a:lnTo>
                  <a:lnTo>
                    <a:pt x="5933" y="18537"/>
                  </a:lnTo>
                  <a:lnTo>
                    <a:pt x="7809" y="19125"/>
                  </a:lnTo>
                  <a:lnTo>
                    <a:pt x="7809" y="19125"/>
                  </a:lnTo>
                  <a:lnTo>
                    <a:pt x="7866" y="19125"/>
                  </a:lnTo>
                  <a:lnTo>
                    <a:pt x="7866" y="19125"/>
                  </a:lnTo>
                  <a:lnTo>
                    <a:pt x="7904" y="19125"/>
                  </a:lnTo>
                  <a:lnTo>
                    <a:pt x="7942" y="19087"/>
                  </a:lnTo>
                  <a:lnTo>
                    <a:pt x="7979" y="19068"/>
                  </a:lnTo>
                  <a:lnTo>
                    <a:pt x="7998" y="19030"/>
                  </a:lnTo>
                  <a:lnTo>
                    <a:pt x="7998" y="19030"/>
                  </a:lnTo>
                  <a:lnTo>
                    <a:pt x="8415" y="18973"/>
                  </a:lnTo>
                  <a:lnTo>
                    <a:pt x="8832" y="18916"/>
                  </a:lnTo>
                  <a:lnTo>
                    <a:pt x="9230" y="18840"/>
                  </a:lnTo>
                  <a:lnTo>
                    <a:pt x="9647" y="18745"/>
                  </a:lnTo>
                  <a:lnTo>
                    <a:pt x="10045" y="18632"/>
                  </a:lnTo>
                  <a:lnTo>
                    <a:pt x="10443" y="18518"/>
                  </a:lnTo>
                  <a:lnTo>
                    <a:pt x="10823" y="18366"/>
                  </a:lnTo>
                  <a:lnTo>
                    <a:pt x="11221" y="18196"/>
                  </a:lnTo>
                  <a:lnTo>
                    <a:pt x="11221" y="18196"/>
                  </a:lnTo>
                  <a:lnTo>
                    <a:pt x="11656" y="17987"/>
                  </a:lnTo>
                  <a:lnTo>
                    <a:pt x="12073" y="17779"/>
                  </a:lnTo>
                  <a:lnTo>
                    <a:pt x="12490" y="17532"/>
                  </a:lnTo>
                  <a:lnTo>
                    <a:pt x="12888" y="17267"/>
                  </a:lnTo>
                  <a:lnTo>
                    <a:pt x="12888" y="17267"/>
                  </a:lnTo>
                  <a:lnTo>
                    <a:pt x="13040" y="17153"/>
                  </a:lnTo>
                  <a:lnTo>
                    <a:pt x="13135" y="17021"/>
                  </a:lnTo>
                  <a:lnTo>
                    <a:pt x="13192" y="16869"/>
                  </a:lnTo>
                  <a:lnTo>
                    <a:pt x="13211" y="16717"/>
                  </a:lnTo>
                  <a:lnTo>
                    <a:pt x="13211" y="16566"/>
                  </a:lnTo>
                  <a:lnTo>
                    <a:pt x="13211" y="16395"/>
                  </a:lnTo>
                  <a:lnTo>
                    <a:pt x="13173" y="15997"/>
                  </a:lnTo>
                  <a:lnTo>
                    <a:pt x="13173" y="15997"/>
                  </a:lnTo>
                  <a:lnTo>
                    <a:pt x="13154" y="14822"/>
                  </a:lnTo>
                  <a:lnTo>
                    <a:pt x="13116" y="13647"/>
                  </a:lnTo>
                  <a:lnTo>
                    <a:pt x="13059" y="12472"/>
                  </a:lnTo>
                  <a:lnTo>
                    <a:pt x="13002" y="11316"/>
                  </a:lnTo>
                  <a:lnTo>
                    <a:pt x="12926" y="10141"/>
                  </a:lnTo>
                  <a:lnTo>
                    <a:pt x="12832" y="8965"/>
                  </a:lnTo>
                  <a:lnTo>
                    <a:pt x="12737" y="7790"/>
                  </a:lnTo>
                  <a:lnTo>
                    <a:pt x="12623" y="6634"/>
                  </a:lnTo>
                  <a:lnTo>
                    <a:pt x="12623" y="6634"/>
                  </a:lnTo>
                  <a:lnTo>
                    <a:pt x="12604" y="6577"/>
                  </a:lnTo>
                  <a:lnTo>
                    <a:pt x="12585" y="6539"/>
                  </a:lnTo>
                  <a:lnTo>
                    <a:pt x="12566" y="6502"/>
                  </a:lnTo>
                  <a:lnTo>
                    <a:pt x="12528" y="6483"/>
                  </a:lnTo>
                  <a:lnTo>
                    <a:pt x="12528" y="6483"/>
                  </a:lnTo>
                  <a:lnTo>
                    <a:pt x="12718" y="5800"/>
                  </a:lnTo>
                  <a:lnTo>
                    <a:pt x="12945" y="5118"/>
                  </a:lnTo>
                  <a:lnTo>
                    <a:pt x="13419" y="3772"/>
                  </a:lnTo>
                  <a:lnTo>
                    <a:pt x="13419" y="3772"/>
                  </a:lnTo>
                  <a:lnTo>
                    <a:pt x="13457" y="3640"/>
                  </a:lnTo>
                  <a:lnTo>
                    <a:pt x="13533" y="3507"/>
                  </a:lnTo>
                  <a:lnTo>
                    <a:pt x="13684" y="3260"/>
                  </a:lnTo>
                  <a:lnTo>
                    <a:pt x="13836" y="3014"/>
                  </a:lnTo>
                  <a:lnTo>
                    <a:pt x="13893" y="2881"/>
                  </a:lnTo>
                  <a:lnTo>
                    <a:pt x="13950" y="2749"/>
                  </a:lnTo>
                  <a:lnTo>
                    <a:pt x="13950" y="2749"/>
                  </a:lnTo>
                  <a:lnTo>
                    <a:pt x="13969" y="2654"/>
                  </a:lnTo>
                  <a:lnTo>
                    <a:pt x="13969" y="2559"/>
                  </a:lnTo>
                  <a:lnTo>
                    <a:pt x="13931" y="2445"/>
                  </a:lnTo>
                  <a:lnTo>
                    <a:pt x="13912" y="2408"/>
                  </a:lnTo>
                  <a:lnTo>
                    <a:pt x="13874" y="2370"/>
                  </a:lnTo>
                  <a:lnTo>
                    <a:pt x="13874" y="2370"/>
                  </a:lnTo>
                  <a:lnTo>
                    <a:pt x="13741" y="2275"/>
                  </a:lnTo>
                  <a:lnTo>
                    <a:pt x="13533" y="2161"/>
                  </a:lnTo>
                  <a:lnTo>
                    <a:pt x="13305" y="2047"/>
                  </a:lnTo>
                  <a:lnTo>
                    <a:pt x="13192" y="2010"/>
                  </a:lnTo>
                  <a:lnTo>
                    <a:pt x="13097" y="1991"/>
                  </a:lnTo>
                  <a:lnTo>
                    <a:pt x="13097" y="1991"/>
                  </a:lnTo>
                  <a:lnTo>
                    <a:pt x="13078" y="1934"/>
                  </a:lnTo>
                  <a:lnTo>
                    <a:pt x="13040" y="1896"/>
                  </a:lnTo>
                  <a:lnTo>
                    <a:pt x="13040" y="1896"/>
                  </a:lnTo>
                  <a:lnTo>
                    <a:pt x="12832" y="1763"/>
                  </a:lnTo>
                  <a:lnTo>
                    <a:pt x="12623" y="1668"/>
                  </a:lnTo>
                  <a:lnTo>
                    <a:pt x="12377" y="1593"/>
                  </a:lnTo>
                  <a:lnTo>
                    <a:pt x="12149" y="1574"/>
                  </a:lnTo>
                  <a:lnTo>
                    <a:pt x="12149" y="1574"/>
                  </a:lnTo>
                  <a:lnTo>
                    <a:pt x="12036" y="1574"/>
                  </a:lnTo>
                  <a:lnTo>
                    <a:pt x="12036" y="1574"/>
                  </a:lnTo>
                  <a:lnTo>
                    <a:pt x="11979" y="1593"/>
                  </a:lnTo>
                  <a:lnTo>
                    <a:pt x="11941" y="1612"/>
                  </a:lnTo>
                  <a:lnTo>
                    <a:pt x="11903" y="1649"/>
                  </a:lnTo>
                  <a:lnTo>
                    <a:pt x="11884" y="1706"/>
                  </a:lnTo>
                  <a:lnTo>
                    <a:pt x="11884" y="1706"/>
                  </a:lnTo>
                  <a:lnTo>
                    <a:pt x="11770" y="1991"/>
                  </a:lnTo>
                  <a:lnTo>
                    <a:pt x="11694" y="2275"/>
                  </a:lnTo>
                  <a:lnTo>
                    <a:pt x="11694" y="2275"/>
                  </a:lnTo>
                  <a:lnTo>
                    <a:pt x="11581" y="1858"/>
                  </a:lnTo>
                  <a:lnTo>
                    <a:pt x="11505" y="1422"/>
                  </a:lnTo>
                  <a:lnTo>
                    <a:pt x="11505" y="1422"/>
                  </a:lnTo>
                  <a:lnTo>
                    <a:pt x="11467" y="1176"/>
                  </a:lnTo>
                  <a:lnTo>
                    <a:pt x="11467" y="910"/>
                  </a:lnTo>
                  <a:lnTo>
                    <a:pt x="11448" y="645"/>
                  </a:lnTo>
                  <a:lnTo>
                    <a:pt x="11410" y="512"/>
                  </a:lnTo>
                  <a:lnTo>
                    <a:pt x="11372" y="398"/>
                  </a:lnTo>
                  <a:lnTo>
                    <a:pt x="11372" y="398"/>
                  </a:lnTo>
                  <a:lnTo>
                    <a:pt x="11315" y="304"/>
                  </a:lnTo>
                  <a:lnTo>
                    <a:pt x="11239" y="228"/>
                  </a:lnTo>
                  <a:lnTo>
                    <a:pt x="11126" y="152"/>
                  </a:lnTo>
                  <a:lnTo>
                    <a:pt x="11012" y="95"/>
                  </a:lnTo>
                  <a:lnTo>
                    <a:pt x="10898" y="57"/>
                  </a:lnTo>
                  <a:lnTo>
                    <a:pt x="10766" y="19"/>
                  </a:lnTo>
                  <a:lnTo>
                    <a:pt x="10633" y="0"/>
                  </a:lnTo>
                  <a:lnTo>
                    <a:pt x="10500"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874" name="Google Shape;874;p31"/>
          <p:cNvGrpSpPr/>
          <p:nvPr/>
        </p:nvGrpSpPr>
        <p:grpSpPr>
          <a:xfrm>
            <a:off x="8430780" y="-7"/>
            <a:ext cx="584571" cy="582667"/>
            <a:chOff x="-522075" y="3957700"/>
            <a:chExt cx="429800" cy="321300"/>
          </a:xfrm>
        </p:grpSpPr>
        <p:sp>
          <p:nvSpPr>
            <p:cNvPr id="875" name="Google Shape;875;p31"/>
            <p:cNvSpPr/>
            <p:nvPr/>
          </p:nvSpPr>
          <p:spPr>
            <a:xfrm>
              <a:off x="-492700" y="3957700"/>
              <a:ext cx="362050" cy="228425"/>
            </a:xfrm>
            <a:custGeom>
              <a:avLst/>
              <a:gdLst/>
              <a:ahLst/>
              <a:cxnLst/>
              <a:rect l="l" t="t" r="r" b="b"/>
              <a:pathLst>
                <a:path w="14482" h="9137" extrusionOk="0">
                  <a:moveTo>
                    <a:pt x="7468" y="1"/>
                  </a:moveTo>
                  <a:lnTo>
                    <a:pt x="7165" y="20"/>
                  </a:lnTo>
                  <a:lnTo>
                    <a:pt x="6862" y="58"/>
                  </a:lnTo>
                  <a:lnTo>
                    <a:pt x="6559" y="96"/>
                  </a:lnTo>
                  <a:lnTo>
                    <a:pt x="6255" y="153"/>
                  </a:lnTo>
                  <a:lnTo>
                    <a:pt x="5952" y="228"/>
                  </a:lnTo>
                  <a:lnTo>
                    <a:pt x="5668" y="304"/>
                  </a:lnTo>
                  <a:lnTo>
                    <a:pt x="5365" y="399"/>
                  </a:lnTo>
                  <a:lnTo>
                    <a:pt x="5080" y="513"/>
                  </a:lnTo>
                  <a:lnTo>
                    <a:pt x="4796" y="626"/>
                  </a:lnTo>
                  <a:lnTo>
                    <a:pt x="4531" y="759"/>
                  </a:lnTo>
                  <a:lnTo>
                    <a:pt x="4265" y="892"/>
                  </a:lnTo>
                  <a:lnTo>
                    <a:pt x="4000" y="1043"/>
                  </a:lnTo>
                  <a:lnTo>
                    <a:pt x="3735" y="1195"/>
                  </a:lnTo>
                  <a:lnTo>
                    <a:pt x="3488" y="1366"/>
                  </a:lnTo>
                  <a:lnTo>
                    <a:pt x="3242" y="1555"/>
                  </a:lnTo>
                  <a:lnTo>
                    <a:pt x="3014" y="1745"/>
                  </a:lnTo>
                  <a:lnTo>
                    <a:pt x="2787" y="1953"/>
                  </a:lnTo>
                  <a:lnTo>
                    <a:pt x="2578" y="2162"/>
                  </a:lnTo>
                  <a:lnTo>
                    <a:pt x="2389" y="2370"/>
                  </a:lnTo>
                  <a:lnTo>
                    <a:pt x="2199" y="2598"/>
                  </a:lnTo>
                  <a:lnTo>
                    <a:pt x="2010" y="2844"/>
                  </a:lnTo>
                  <a:lnTo>
                    <a:pt x="1839" y="3090"/>
                  </a:lnTo>
                  <a:lnTo>
                    <a:pt x="1688" y="3337"/>
                  </a:lnTo>
                  <a:lnTo>
                    <a:pt x="1555" y="3602"/>
                  </a:lnTo>
                  <a:lnTo>
                    <a:pt x="1441" y="3886"/>
                  </a:lnTo>
                  <a:lnTo>
                    <a:pt x="1328" y="4171"/>
                  </a:lnTo>
                  <a:lnTo>
                    <a:pt x="1233" y="4455"/>
                  </a:lnTo>
                  <a:lnTo>
                    <a:pt x="1157" y="4739"/>
                  </a:lnTo>
                  <a:lnTo>
                    <a:pt x="1081" y="5043"/>
                  </a:lnTo>
                  <a:lnTo>
                    <a:pt x="1043" y="5365"/>
                  </a:lnTo>
                  <a:lnTo>
                    <a:pt x="1024" y="5687"/>
                  </a:lnTo>
                  <a:lnTo>
                    <a:pt x="911" y="5687"/>
                  </a:lnTo>
                  <a:lnTo>
                    <a:pt x="854" y="5706"/>
                  </a:lnTo>
                  <a:lnTo>
                    <a:pt x="816" y="5725"/>
                  </a:lnTo>
                  <a:lnTo>
                    <a:pt x="797" y="5763"/>
                  </a:lnTo>
                  <a:lnTo>
                    <a:pt x="778" y="5801"/>
                  </a:lnTo>
                  <a:lnTo>
                    <a:pt x="607" y="5839"/>
                  </a:lnTo>
                  <a:lnTo>
                    <a:pt x="437" y="5914"/>
                  </a:lnTo>
                  <a:lnTo>
                    <a:pt x="304" y="5990"/>
                  </a:lnTo>
                  <a:lnTo>
                    <a:pt x="209" y="6104"/>
                  </a:lnTo>
                  <a:lnTo>
                    <a:pt x="115" y="6237"/>
                  </a:lnTo>
                  <a:lnTo>
                    <a:pt x="58" y="6369"/>
                  </a:lnTo>
                  <a:lnTo>
                    <a:pt x="20" y="6521"/>
                  </a:lnTo>
                  <a:lnTo>
                    <a:pt x="1" y="6692"/>
                  </a:lnTo>
                  <a:lnTo>
                    <a:pt x="20" y="6862"/>
                  </a:lnTo>
                  <a:lnTo>
                    <a:pt x="39" y="7033"/>
                  </a:lnTo>
                  <a:lnTo>
                    <a:pt x="77" y="7184"/>
                  </a:lnTo>
                  <a:lnTo>
                    <a:pt x="152" y="7355"/>
                  </a:lnTo>
                  <a:lnTo>
                    <a:pt x="228" y="7507"/>
                  </a:lnTo>
                  <a:lnTo>
                    <a:pt x="304" y="7658"/>
                  </a:lnTo>
                  <a:lnTo>
                    <a:pt x="418" y="7791"/>
                  </a:lnTo>
                  <a:lnTo>
                    <a:pt x="532" y="7924"/>
                  </a:lnTo>
                  <a:lnTo>
                    <a:pt x="664" y="8018"/>
                  </a:lnTo>
                  <a:lnTo>
                    <a:pt x="797" y="8113"/>
                  </a:lnTo>
                  <a:lnTo>
                    <a:pt x="1081" y="8284"/>
                  </a:lnTo>
                  <a:lnTo>
                    <a:pt x="1403" y="8416"/>
                  </a:lnTo>
                  <a:lnTo>
                    <a:pt x="1726" y="8530"/>
                  </a:lnTo>
                  <a:lnTo>
                    <a:pt x="2067" y="8625"/>
                  </a:lnTo>
                  <a:lnTo>
                    <a:pt x="2408" y="8701"/>
                  </a:lnTo>
                  <a:lnTo>
                    <a:pt x="3033" y="8852"/>
                  </a:lnTo>
                  <a:lnTo>
                    <a:pt x="3431" y="8928"/>
                  </a:lnTo>
                  <a:lnTo>
                    <a:pt x="3829" y="8985"/>
                  </a:lnTo>
                  <a:lnTo>
                    <a:pt x="4227" y="9042"/>
                  </a:lnTo>
                  <a:lnTo>
                    <a:pt x="4607" y="9080"/>
                  </a:lnTo>
                  <a:lnTo>
                    <a:pt x="5403" y="9137"/>
                  </a:lnTo>
                  <a:lnTo>
                    <a:pt x="7014" y="9137"/>
                  </a:lnTo>
                  <a:lnTo>
                    <a:pt x="7810" y="9080"/>
                  </a:lnTo>
                  <a:lnTo>
                    <a:pt x="8587" y="9023"/>
                  </a:lnTo>
                  <a:lnTo>
                    <a:pt x="9364" y="8928"/>
                  </a:lnTo>
                  <a:lnTo>
                    <a:pt x="10160" y="8795"/>
                  </a:lnTo>
                  <a:lnTo>
                    <a:pt x="10918" y="8644"/>
                  </a:lnTo>
                  <a:lnTo>
                    <a:pt x="11695" y="8473"/>
                  </a:lnTo>
                  <a:lnTo>
                    <a:pt x="12434" y="8265"/>
                  </a:lnTo>
                  <a:lnTo>
                    <a:pt x="12984" y="8094"/>
                  </a:lnTo>
                  <a:lnTo>
                    <a:pt x="13249" y="7980"/>
                  </a:lnTo>
                  <a:lnTo>
                    <a:pt x="13515" y="7867"/>
                  </a:lnTo>
                  <a:lnTo>
                    <a:pt x="13780" y="7715"/>
                  </a:lnTo>
                  <a:lnTo>
                    <a:pt x="14007" y="7544"/>
                  </a:lnTo>
                  <a:lnTo>
                    <a:pt x="14216" y="7355"/>
                  </a:lnTo>
                  <a:lnTo>
                    <a:pt x="14311" y="7241"/>
                  </a:lnTo>
                  <a:lnTo>
                    <a:pt x="14386" y="7127"/>
                  </a:lnTo>
                  <a:lnTo>
                    <a:pt x="14443" y="6976"/>
                  </a:lnTo>
                  <a:lnTo>
                    <a:pt x="14481" y="6824"/>
                  </a:lnTo>
                  <a:lnTo>
                    <a:pt x="14462" y="6673"/>
                  </a:lnTo>
                  <a:lnTo>
                    <a:pt x="14424" y="6540"/>
                  </a:lnTo>
                  <a:lnTo>
                    <a:pt x="14349" y="6407"/>
                  </a:lnTo>
                  <a:lnTo>
                    <a:pt x="14254" y="6275"/>
                  </a:lnTo>
                  <a:lnTo>
                    <a:pt x="14140" y="6180"/>
                  </a:lnTo>
                  <a:lnTo>
                    <a:pt x="14007" y="6104"/>
                  </a:lnTo>
                  <a:lnTo>
                    <a:pt x="13932" y="6085"/>
                  </a:lnTo>
                  <a:lnTo>
                    <a:pt x="13875" y="6104"/>
                  </a:lnTo>
                  <a:lnTo>
                    <a:pt x="13818" y="6123"/>
                  </a:lnTo>
                  <a:lnTo>
                    <a:pt x="13780" y="6161"/>
                  </a:lnTo>
                  <a:lnTo>
                    <a:pt x="13761" y="6218"/>
                  </a:lnTo>
                  <a:lnTo>
                    <a:pt x="13742" y="6275"/>
                  </a:lnTo>
                  <a:lnTo>
                    <a:pt x="13761" y="6312"/>
                  </a:lnTo>
                  <a:lnTo>
                    <a:pt x="13780" y="6369"/>
                  </a:lnTo>
                  <a:lnTo>
                    <a:pt x="13837" y="6407"/>
                  </a:lnTo>
                  <a:lnTo>
                    <a:pt x="13875" y="6616"/>
                  </a:lnTo>
                  <a:lnTo>
                    <a:pt x="13894" y="6805"/>
                  </a:lnTo>
                  <a:lnTo>
                    <a:pt x="13894" y="6957"/>
                  </a:lnTo>
                  <a:lnTo>
                    <a:pt x="13856" y="7109"/>
                  </a:lnTo>
                  <a:lnTo>
                    <a:pt x="13780" y="7241"/>
                  </a:lnTo>
                  <a:lnTo>
                    <a:pt x="13704" y="7336"/>
                  </a:lnTo>
                  <a:lnTo>
                    <a:pt x="13571" y="7431"/>
                  </a:lnTo>
                  <a:lnTo>
                    <a:pt x="13439" y="7488"/>
                  </a:lnTo>
                  <a:lnTo>
                    <a:pt x="13173" y="7620"/>
                  </a:lnTo>
                  <a:lnTo>
                    <a:pt x="12889" y="7734"/>
                  </a:lnTo>
                  <a:lnTo>
                    <a:pt x="12340" y="7924"/>
                  </a:lnTo>
                  <a:lnTo>
                    <a:pt x="11979" y="8037"/>
                  </a:lnTo>
                  <a:lnTo>
                    <a:pt x="11600" y="8132"/>
                  </a:lnTo>
                  <a:lnTo>
                    <a:pt x="10842" y="8284"/>
                  </a:lnTo>
                  <a:lnTo>
                    <a:pt x="9932" y="8454"/>
                  </a:lnTo>
                  <a:lnTo>
                    <a:pt x="9004" y="8587"/>
                  </a:lnTo>
                  <a:lnTo>
                    <a:pt x="8075" y="8701"/>
                  </a:lnTo>
                  <a:lnTo>
                    <a:pt x="7146" y="8757"/>
                  </a:lnTo>
                  <a:lnTo>
                    <a:pt x="6635" y="8795"/>
                  </a:lnTo>
                  <a:lnTo>
                    <a:pt x="6123" y="8795"/>
                  </a:lnTo>
                  <a:lnTo>
                    <a:pt x="5459" y="8776"/>
                  </a:lnTo>
                  <a:lnTo>
                    <a:pt x="4777" y="8739"/>
                  </a:lnTo>
                  <a:lnTo>
                    <a:pt x="4114" y="8663"/>
                  </a:lnTo>
                  <a:lnTo>
                    <a:pt x="3450" y="8568"/>
                  </a:lnTo>
                  <a:lnTo>
                    <a:pt x="3052" y="8492"/>
                  </a:lnTo>
                  <a:lnTo>
                    <a:pt x="2673" y="8397"/>
                  </a:lnTo>
                  <a:lnTo>
                    <a:pt x="1934" y="8189"/>
                  </a:lnTo>
                  <a:lnTo>
                    <a:pt x="1669" y="8113"/>
                  </a:lnTo>
                  <a:lnTo>
                    <a:pt x="1441" y="8018"/>
                  </a:lnTo>
                  <a:lnTo>
                    <a:pt x="1195" y="7905"/>
                  </a:lnTo>
                  <a:lnTo>
                    <a:pt x="967" y="7791"/>
                  </a:lnTo>
                  <a:lnTo>
                    <a:pt x="873" y="7734"/>
                  </a:lnTo>
                  <a:lnTo>
                    <a:pt x="778" y="7639"/>
                  </a:lnTo>
                  <a:lnTo>
                    <a:pt x="683" y="7544"/>
                  </a:lnTo>
                  <a:lnTo>
                    <a:pt x="588" y="7412"/>
                  </a:lnTo>
                  <a:lnTo>
                    <a:pt x="513" y="7298"/>
                  </a:lnTo>
                  <a:lnTo>
                    <a:pt x="437" y="7146"/>
                  </a:lnTo>
                  <a:lnTo>
                    <a:pt x="380" y="7014"/>
                  </a:lnTo>
                  <a:lnTo>
                    <a:pt x="342" y="6862"/>
                  </a:lnTo>
                  <a:lnTo>
                    <a:pt x="323" y="6729"/>
                  </a:lnTo>
                  <a:lnTo>
                    <a:pt x="323" y="6597"/>
                  </a:lnTo>
                  <a:lnTo>
                    <a:pt x="342" y="6483"/>
                  </a:lnTo>
                  <a:lnTo>
                    <a:pt x="399" y="6369"/>
                  </a:lnTo>
                  <a:lnTo>
                    <a:pt x="475" y="6275"/>
                  </a:lnTo>
                  <a:lnTo>
                    <a:pt x="588" y="6199"/>
                  </a:lnTo>
                  <a:lnTo>
                    <a:pt x="740" y="6161"/>
                  </a:lnTo>
                  <a:lnTo>
                    <a:pt x="948" y="6142"/>
                  </a:lnTo>
                  <a:lnTo>
                    <a:pt x="1024" y="6142"/>
                  </a:lnTo>
                  <a:lnTo>
                    <a:pt x="1062" y="6104"/>
                  </a:lnTo>
                  <a:lnTo>
                    <a:pt x="1100" y="6066"/>
                  </a:lnTo>
                  <a:lnTo>
                    <a:pt x="1119" y="6028"/>
                  </a:lnTo>
                  <a:lnTo>
                    <a:pt x="1290" y="6047"/>
                  </a:lnTo>
                  <a:lnTo>
                    <a:pt x="1460" y="6085"/>
                  </a:lnTo>
                  <a:lnTo>
                    <a:pt x="1631" y="6142"/>
                  </a:lnTo>
                  <a:lnTo>
                    <a:pt x="1801" y="6218"/>
                  </a:lnTo>
                  <a:lnTo>
                    <a:pt x="2143" y="6388"/>
                  </a:lnTo>
                  <a:lnTo>
                    <a:pt x="2446" y="6540"/>
                  </a:lnTo>
                  <a:lnTo>
                    <a:pt x="3128" y="6805"/>
                  </a:lnTo>
                  <a:lnTo>
                    <a:pt x="3829" y="7033"/>
                  </a:lnTo>
                  <a:lnTo>
                    <a:pt x="4190" y="7146"/>
                  </a:lnTo>
                  <a:lnTo>
                    <a:pt x="4550" y="7241"/>
                  </a:lnTo>
                  <a:lnTo>
                    <a:pt x="5289" y="7393"/>
                  </a:lnTo>
                  <a:lnTo>
                    <a:pt x="6028" y="7507"/>
                  </a:lnTo>
                  <a:lnTo>
                    <a:pt x="6767" y="7601"/>
                  </a:lnTo>
                  <a:lnTo>
                    <a:pt x="7374" y="7639"/>
                  </a:lnTo>
                  <a:lnTo>
                    <a:pt x="7999" y="7658"/>
                  </a:lnTo>
                  <a:lnTo>
                    <a:pt x="8587" y="7639"/>
                  </a:lnTo>
                  <a:lnTo>
                    <a:pt x="9174" y="7601"/>
                  </a:lnTo>
                  <a:lnTo>
                    <a:pt x="9762" y="7544"/>
                  </a:lnTo>
                  <a:lnTo>
                    <a:pt x="10349" y="7450"/>
                  </a:lnTo>
                  <a:lnTo>
                    <a:pt x="10937" y="7336"/>
                  </a:lnTo>
                  <a:lnTo>
                    <a:pt x="11506" y="7203"/>
                  </a:lnTo>
                  <a:lnTo>
                    <a:pt x="12074" y="7052"/>
                  </a:lnTo>
                  <a:lnTo>
                    <a:pt x="12643" y="6862"/>
                  </a:lnTo>
                  <a:lnTo>
                    <a:pt x="12700" y="6824"/>
                  </a:lnTo>
                  <a:lnTo>
                    <a:pt x="12738" y="6786"/>
                  </a:lnTo>
                  <a:lnTo>
                    <a:pt x="12756" y="6729"/>
                  </a:lnTo>
                  <a:lnTo>
                    <a:pt x="12756" y="6673"/>
                  </a:lnTo>
                  <a:lnTo>
                    <a:pt x="12738" y="6616"/>
                  </a:lnTo>
                  <a:lnTo>
                    <a:pt x="12700" y="6559"/>
                  </a:lnTo>
                  <a:lnTo>
                    <a:pt x="12662" y="6540"/>
                  </a:lnTo>
                  <a:lnTo>
                    <a:pt x="12605" y="6521"/>
                  </a:lnTo>
                  <a:lnTo>
                    <a:pt x="12548" y="6521"/>
                  </a:lnTo>
                  <a:lnTo>
                    <a:pt x="11979" y="6710"/>
                  </a:lnTo>
                  <a:lnTo>
                    <a:pt x="11411" y="6862"/>
                  </a:lnTo>
                  <a:lnTo>
                    <a:pt x="10842" y="6995"/>
                  </a:lnTo>
                  <a:lnTo>
                    <a:pt x="10255" y="7109"/>
                  </a:lnTo>
                  <a:lnTo>
                    <a:pt x="9667" y="7184"/>
                  </a:lnTo>
                  <a:lnTo>
                    <a:pt x="9098" y="7241"/>
                  </a:lnTo>
                  <a:lnTo>
                    <a:pt x="8511" y="7279"/>
                  </a:lnTo>
                  <a:lnTo>
                    <a:pt x="7923" y="7298"/>
                  </a:lnTo>
                  <a:lnTo>
                    <a:pt x="7203" y="7279"/>
                  </a:lnTo>
                  <a:lnTo>
                    <a:pt x="6483" y="7222"/>
                  </a:lnTo>
                  <a:lnTo>
                    <a:pt x="6085" y="7184"/>
                  </a:lnTo>
                  <a:lnTo>
                    <a:pt x="5687" y="7109"/>
                  </a:lnTo>
                  <a:lnTo>
                    <a:pt x="5289" y="7052"/>
                  </a:lnTo>
                  <a:lnTo>
                    <a:pt x="4910" y="6957"/>
                  </a:lnTo>
                  <a:lnTo>
                    <a:pt x="4133" y="6767"/>
                  </a:lnTo>
                  <a:lnTo>
                    <a:pt x="3356" y="6521"/>
                  </a:lnTo>
                  <a:lnTo>
                    <a:pt x="3128" y="6426"/>
                  </a:lnTo>
                  <a:lnTo>
                    <a:pt x="2882" y="6312"/>
                  </a:lnTo>
                  <a:lnTo>
                    <a:pt x="2389" y="6066"/>
                  </a:lnTo>
                  <a:lnTo>
                    <a:pt x="2124" y="5952"/>
                  </a:lnTo>
                  <a:lnTo>
                    <a:pt x="1877" y="5839"/>
                  </a:lnTo>
                  <a:lnTo>
                    <a:pt x="1631" y="5763"/>
                  </a:lnTo>
                  <a:lnTo>
                    <a:pt x="1365" y="5706"/>
                  </a:lnTo>
                  <a:lnTo>
                    <a:pt x="1384" y="5403"/>
                  </a:lnTo>
                  <a:lnTo>
                    <a:pt x="1422" y="5118"/>
                  </a:lnTo>
                  <a:lnTo>
                    <a:pt x="1479" y="4834"/>
                  </a:lnTo>
                  <a:lnTo>
                    <a:pt x="1555" y="4569"/>
                  </a:lnTo>
                  <a:lnTo>
                    <a:pt x="1631" y="4303"/>
                  </a:lnTo>
                  <a:lnTo>
                    <a:pt x="1726" y="4038"/>
                  </a:lnTo>
                  <a:lnTo>
                    <a:pt x="1839" y="3792"/>
                  </a:lnTo>
                  <a:lnTo>
                    <a:pt x="1972" y="3564"/>
                  </a:lnTo>
                  <a:lnTo>
                    <a:pt x="2105" y="3318"/>
                  </a:lnTo>
                  <a:lnTo>
                    <a:pt x="2237" y="3109"/>
                  </a:lnTo>
                  <a:lnTo>
                    <a:pt x="2408" y="2882"/>
                  </a:lnTo>
                  <a:lnTo>
                    <a:pt x="2578" y="2673"/>
                  </a:lnTo>
                  <a:lnTo>
                    <a:pt x="2749" y="2484"/>
                  </a:lnTo>
                  <a:lnTo>
                    <a:pt x="2939" y="2294"/>
                  </a:lnTo>
                  <a:lnTo>
                    <a:pt x="3128" y="2105"/>
                  </a:lnTo>
                  <a:lnTo>
                    <a:pt x="3337" y="1934"/>
                  </a:lnTo>
                  <a:lnTo>
                    <a:pt x="3545" y="1764"/>
                  </a:lnTo>
                  <a:lnTo>
                    <a:pt x="3773" y="1612"/>
                  </a:lnTo>
                  <a:lnTo>
                    <a:pt x="4227" y="1328"/>
                  </a:lnTo>
                  <a:lnTo>
                    <a:pt x="4720" y="1081"/>
                  </a:lnTo>
                  <a:lnTo>
                    <a:pt x="5232" y="873"/>
                  </a:lnTo>
                  <a:lnTo>
                    <a:pt x="5763" y="683"/>
                  </a:lnTo>
                  <a:lnTo>
                    <a:pt x="6293" y="532"/>
                  </a:lnTo>
                  <a:lnTo>
                    <a:pt x="6843" y="437"/>
                  </a:lnTo>
                  <a:lnTo>
                    <a:pt x="7393" y="361"/>
                  </a:lnTo>
                  <a:lnTo>
                    <a:pt x="7658" y="342"/>
                  </a:lnTo>
                  <a:lnTo>
                    <a:pt x="8208" y="342"/>
                  </a:lnTo>
                  <a:lnTo>
                    <a:pt x="8454" y="361"/>
                  </a:lnTo>
                  <a:lnTo>
                    <a:pt x="8719" y="399"/>
                  </a:lnTo>
                  <a:lnTo>
                    <a:pt x="8966" y="437"/>
                  </a:lnTo>
                  <a:lnTo>
                    <a:pt x="9231" y="494"/>
                  </a:lnTo>
                  <a:lnTo>
                    <a:pt x="9459" y="570"/>
                  </a:lnTo>
                  <a:lnTo>
                    <a:pt x="9705" y="645"/>
                  </a:lnTo>
                  <a:lnTo>
                    <a:pt x="9932" y="740"/>
                  </a:lnTo>
                  <a:lnTo>
                    <a:pt x="10179" y="854"/>
                  </a:lnTo>
                  <a:lnTo>
                    <a:pt x="10387" y="968"/>
                  </a:lnTo>
                  <a:lnTo>
                    <a:pt x="10615" y="1100"/>
                  </a:lnTo>
                  <a:lnTo>
                    <a:pt x="10823" y="1233"/>
                  </a:lnTo>
                  <a:lnTo>
                    <a:pt x="11032" y="1403"/>
                  </a:lnTo>
                  <a:lnTo>
                    <a:pt x="11240" y="1574"/>
                  </a:lnTo>
                  <a:lnTo>
                    <a:pt x="11430" y="1745"/>
                  </a:lnTo>
                  <a:lnTo>
                    <a:pt x="11619" y="1953"/>
                  </a:lnTo>
                  <a:lnTo>
                    <a:pt x="11979" y="2370"/>
                  </a:lnTo>
                  <a:lnTo>
                    <a:pt x="12150" y="2617"/>
                  </a:lnTo>
                  <a:lnTo>
                    <a:pt x="12321" y="2863"/>
                  </a:lnTo>
                  <a:lnTo>
                    <a:pt x="12491" y="3109"/>
                  </a:lnTo>
                  <a:lnTo>
                    <a:pt x="12643" y="3394"/>
                  </a:lnTo>
                  <a:lnTo>
                    <a:pt x="12775" y="3659"/>
                  </a:lnTo>
                  <a:lnTo>
                    <a:pt x="12908" y="3943"/>
                  </a:lnTo>
                  <a:lnTo>
                    <a:pt x="13003" y="4228"/>
                  </a:lnTo>
                  <a:lnTo>
                    <a:pt x="13098" y="4512"/>
                  </a:lnTo>
                  <a:lnTo>
                    <a:pt x="13154" y="4796"/>
                  </a:lnTo>
                  <a:lnTo>
                    <a:pt x="13192" y="5099"/>
                  </a:lnTo>
                  <a:lnTo>
                    <a:pt x="13211" y="5384"/>
                  </a:lnTo>
                  <a:lnTo>
                    <a:pt x="13192" y="5668"/>
                  </a:lnTo>
                  <a:lnTo>
                    <a:pt x="13154" y="5933"/>
                  </a:lnTo>
                  <a:lnTo>
                    <a:pt x="13060" y="6218"/>
                  </a:lnTo>
                  <a:lnTo>
                    <a:pt x="13060" y="6256"/>
                  </a:lnTo>
                  <a:lnTo>
                    <a:pt x="13060" y="6294"/>
                  </a:lnTo>
                  <a:lnTo>
                    <a:pt x="13098" y="6369"/>
                  </a:lnTo>
                  <a:lnTo>
                    <a:pt x="13154" y="6407"/>
                  </a:lnTo>
                  <a:lnTo>
                    <a:pt x="13230" y="6426"/>
                  </a:lnTo>
                  <a:lnTo>
                    <a:pt x="13287" y="6426"/>
                  </a:lnTo>
                  <a:lnTo>
                    <a:pt x="13325" y="6407"/>
                  </a:lnTo>
                  <a:lnTo>
                    <a:pt x="13363" y="6369"/>
                  </a:lnTo>
                  <a:lnTo>
                    <a:pt x="13401" y="6312"/>
                  </a:lnTo>
                  <a:lnTo>
                    <a:pt x="13496" y="6028"/>
                  </a:lnTo>
                  <a:lnTo>
                    <a:pt x="13553" y="5725"/>
                  </a:lnTo>
                  <a:lnTo>
                    <a:pt x="13571" y="5441"/>
                  </a:lnTo>
                  <a:lnTo>
                    <a:pt x="13553" y="5137"/>
                  </a:lnTo>
                  <a:lnTo>
                    <a:pt x="13534" y="4853"/>
                  </a:lnTo>
                  <a:lnTo>
                    <a:pt x="13477" y="4569"/>
                  </a:lnTo>
                  <a:lnTo>
                    <a:pt x="13382" y="4284"/>
                  </a:lnTo>
                  <a:lnTo>
                    <a:pt x="13287" y="4000"/>
                  </a:lnTo>
                  <a:lnTo>
                    <a:pt x="13173" y="3716"/>
                  </a:lnTo>
                  <a:lnTo>
                    <a:pt x="13041" y="3450"/>
                  </a:lnTo>
                  <a:lnTo>
                    <a:pt x="12889" y="3166"/>
                  </a:lnTo>
                  <a:lnTo>
                    <a:pt x="12738" y="2901"/>
                  </a:lnTo>
                  <a:lnTo>
                    <a:pt x="12396" y="2408"/>
                  </a:lnTo>
                  <a:lnTo>
                    <a:pt x="12055" y="1934"/>
                  </a:lnTo>
                  <a:lnTo>
                    <a:pt x="11866" y="1707"/>
                  </a:lnTo>
                  <a:lnTo>
                    <a:pt x="11657" y="1479"/>
                  </a:lnTo>
                  <a:lnTo>
                    <a:pt x="11449" y="1271"/>
                  </a:lnTo>
                  <a:lnTo>
                    <a:pt x="11221" y="1081"/>
                  </a:lnTo>
                  <a:lnTo>
                    <a:pt x="10994" y="911"/>
                  </a:lnTo>
                  <a:lnTo>
                    <a:pt x="10766" y="759"/>
                  </a:lnTo>
                  <a:lnTo>
                    <a:pt x="10520" y="626"/>
                  </a:lnTo>
                  <a:lnTo>
                    <a:pt x="10255" y="494"/>
                  </a:lnTo>
                  <a:lnTo>
                    <a:pt x="9989" y="380"/>
                  </a:lnTo>
                  <a:lnTo>
                    <a:pt x="9724" y="285"/>
                  </a:lnTo>
                  <a:lnTo>
                    <a:pt x="9459" y="209"/>
                  </a:lnTo>
                  <a:lnTo>
                    <a:pt x="9174" y="134"/>
                  </a:lnTo>
                  <a:lnTo>
                    <a:pt x="8890" y="77"/>
                  </a:lnTo>
                  <a:lnTo>
                    <a:pt x="8587" y="39"/>
                  </a:lnTo>
                  <a:lnTo>
                    <a:pt x="8283" y="20"/>
                  </a:lnTo>
                  <a:lnTo>
                    <a:pt x="7980"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76" name="Google Shape;876;p31"/>
            <p:cNvSpPr/>
            <p:nvPr/>
          </p:nvSpPr>
          <p:spPr>
            <a:xfrm>
              <a:off x="-492700" y="3957700"/>
              <a:ext cx="362050" cy="228425"/>
            </a:xfrm>
            <a:custGeom>
              <a:avLst/>
              <a:gdLst/>
              <a:ahLst/>
              <a:cxnLst/>
              <a:rect l="l" t="t" r="r" b="b"/>
              <a:pathLst>
                <a:path w="14482" h="9137" fill="none" extrusionOk="0">
                  <a:moveTo>
                    <a:pt x="7791" y="1"/>
                  </a:moveTo>
                  <a:lnTo>
                    <a:pt x="7791" y="1"/>
                  </a:lnTo>
                  <a:lnTo>
                    <a:pt x="7468" y="1"/>
                  </a:lnTo>
                  <a:lnTo>
                    <a:pt x="7165" y="20"/>
                  </a:lnTo>
                  <a:lnTo>
                    <a:pt x="6862" y="58"/>
                  </a:lnTo>
                  <a:lnTo>
                    <a:pt x="6559" y="96"/>
                  </a:lnTo>
                  <a:lnTo>
                    <a:pt x="6255" y="153"/>
                  </a:lnTo>
                  <a:lnTo>
                    <a:pt x="5952" y="228"/>
                  </a:lnTo>
                  <a:lnTo>
                    <a:pt x="5668" y="304"/>
                  </a:lnTo>
                  <a:lnTo>
                    <a:pt x="5365" y="399"/>
                  </a:lnTo>
                  <a:lnTo>
                    <a:pt x="5080" y="513"/>
                  </a:lnTo>
                  <a:lnTo>
                    <a:pt x="4796" y="626"/>
                  </a:lnTo>
                  <a:lnTo>
                    <a:pt x="4531" y="759"/>
                  </a:lnTo>
                  <a:lnTo>
                    <a:pt x="4265" y="892"/>
                  </a:lnTo>
                  <a:lnTo>
                    <a:pt x="4000" y="1043"/>
                  </a:lnTo>
                  <a:lnTo>
                    <a:pt x="3735" y="1195"/>
                  </a:lnTo>
                  <a:lnTo>
                    <a:pt x="3488" y="1366"/>
                  </a:lnTo>
                  <a:lnTo>
                    <a:pt x="3242" y="1555"/>
                  </a:lnTo>
                  <a:lnTo>
                    <a:pt x="3014" y="1745"/>
                  </a:lnTo>
                  <a:lnTo>
                    <a:pt x="2787" y="1953"/>
                  </a:lnTo>
                  <a:lnTo>
                    <a:pt x="2578" y="2162"/>
                  </a:lnTo>
                  <a:lnTo>
                    <a:pt x="2389" y="2370"/>
                  </a:lnTo>
                  <a:lnTo>
                    <a:pt x="2199" y="2598"/>
                  </a:lnTo>
                  <a:lnTo>
                    <a:pt x="2010" y="2844"/>
                  </a:lnTo>
                  <a:lnTo>
                    <a:pt x="1839" y="3090"/>
                  </a:lnTo>
                  <a:lnTo>
                    <a:pt x="1688" y="3337"/>
                  </a:lnTo>
                  <a:lnTo>
                    <a:pt x="1555" y="3602"/>
                  </a:lnTo>
                  <a:lnTo>
                    <a:pt x="1441" y="3886"/>
                  </a:lnTo>
                  <a:lnTo>
                    <a:pt x="1328" y="4171"/>
                  </a:lnTo>
                  <a:lnTo>
                    <a:pt x="1233" y="4455"/>
                  </a:lnTo>
                  <a:lnTo>
                    <a:pt x="1157" y="4739"/>
                  </a:lnTo>
                  <a:lnTo>
                    <a:pt x="1081" y="5043"/>
                  </a:lnTo>
                  <a:lnTo>
                    <a:pt x="1043" y="5365"/>
                  </a:lnTo>
                  <a:lnTo>
                    <a:pt x="1024" y="5687"/>
                  </a:lnTo>
                  <a:lnTo>
                    <a:pt x="1024" y="5687"/>
                  </a:lnTo>
                  <a:lnTo>
                    <a:pt x="911" y="5687"/>
                  </a:lnTo>
                  <a:lnTo>
                    <a:pt x="911" y="5687"/>
                  </a:lnTo>
                  <a:lnTo>
                    <a:pt x="854" y="5706"/>
                  </a:lnTo>
                  <a:lnTo>
                    <a:pt x="816" y="5725"/>
                  </a:lnTo>
                  <a:lnTo>
                    <a:pt x="797" y="5763"/>
                  </a:lnTo>
                  <a:lnTo>
                    <a:pt x="778" y="5801"/>
                  </a:lnTo>
                  <a:lnTo>
                    <a:pt x="778" y="5801"/>
                  </a:lnTo>
                  <a:lnTo>
                    <a:pt x="607" y="5839"/>
                  </a:lnTo>
                  <a:lnTo>
                    <a:pt x="437" y="5914"/>
                  </a:lnTo>
                  <a:lnTo>
                    <a:pt x="304" y="5990"/>
                  </a:lnTo>
                  <a:lnTo>
                    <a:pt x="209" y="6104"/>
                  </a:lnTo>
                  <a:lnTo>
                    <a:pt x="115" y="6237"/>
                  </a:lnTo>
                  <a:lnTo>
                    <a:pt x="58" y="6369"/>
                  </a:lnTo>
                  <a:lnTo>
                    <a:pt x="20" y="6521"/>
                  </a:lnTo>
                  <a:lnTo>
                    <a:pt x="1" y="6692"/>
                  </a:lnTo>
                  <a:lnTo>
                    <a:pt x="20" y="6862"/>
                  </a:lnTo>
                  <a:lnTo>
                    <a:pt x="39" y="7033"/>
                  </a:lnTo>
                  <a:lnTo>
                    <a:pt x="77" y="7184"/>
                  </a:lnTo>
                  <a:lnTo>
                    <a:pt x="152" y="7355"/>
                  </a:lnTo>
                  <a:lnTo>
                    <a:pt x="228" y="7507"/>
                  </a:lnTo>
                  <a:lnTo>
                    <a:pt x="304" y="7658"/>
                  </a:lnTo>
                  <a:lnTo>
                    <a:pt x="418" y="7791"/>
                  </a:lnTo>
                  <a:lnTo>
                    <a:pt x="532" y="7924"/>
                  </a:lnTo>
                  <a:lnTo>
                    <a:pt x="532" y="7924"/>
                  </a:lnTo>
                  <a:lnTo>
                    <a:pt x="664" y="8018"/>
                  </a:lnTo>
                  <a:lnTo>
                    <a:pt x="797" y="8113"/>
                  </a:lnTo>
                  <a:lnTo>
                    <a:pt x="1081" y="8284"/>
                  </a:lnTo>
                  <a:lnTo>
                    <a:pt x="1403" y="8416"/>
                  </a:lnTo>
                  <a:lnTo>
                    <a:pt x="1726" y="8530"/>
                  </a:lnTo>
                  <a:lnTo>
                    <a:pt x="2067" y="8625"/>
                  </a:lnTo>
                  <a:lnTo>
                    <a:pt x="2408" y="8701"/>
                  </a:lnTo>
                  <a:lnTo>
                    <a:pt x="3033" y="8852"/>
                  </a:lnTo>
                  <a:lnTo>
                    <a:pt x="3033" y="8852"/>
                  </a:lnTo>
                  <a:lnTo>
                    <a:pt x="3431" y="8928"/>
                  </a:lnTo>
                  <a:lnTo>
                    <a:pt x="3829" y="8985"/>
                  </a:lnTo>
                  <a:lnTo>
                    <a:pt x="4227" y="9042"/>
                  </a:lnTo>
                  <a:lnTo>
                    <a:pt x="4607" y="9080"/>
                  </a:lnTo>
                  <a:lnTo>
                    <a:pt x="5403" y="9137"/>
                  </a:lnTo>
                  <a:lnTo>
                    <a:pt x="6199" y="9137"/>
                  </a:lnTo>
                  <a:lnTo>
                    <a:pt x="6199" y="9137"/>
                  </a:lnTo>
                  <a:lnTo>
                    <a:pt x="6255" y="9137"/>
                  </a:lnTo>
                  <a:lnTo>
                    <a:pt x="6255" y="9137"/>
                  </a:lnTo>
                  <a:lnTo>
                    <a:pt x="7014" y="9137"/>
                  </a:lnTo>
                  <a:lnTo>
                    <a:pt x="7810" y="9080"/>
                  </a:lnTo>
                  <a:lnTo>
                    <a:pt x="8587" y="9023"/>
                  </a:lnTo>
                  <a:lnTo>
                    <a:pt x="9364" y="8928"/>
                  </a:lnTo>
                  <a:lnTo>
                    <a:pt x="10160" y="8795"/>
                  </a:lnTo>
                  <a:lnTo>
                    <a:pt x="10918" y="8644"/>
                  </a:lnTo>
                  <a:lnTo>
                    <a:pt x="11695" y="8473"/>
                  </a:lnTo>
                  <a:lnTo>
                    <a:pt x="12434" y="8265"/>
                  </a:lnTo>
                  <a:lnTo>
                    <a:pt x="12434" y="8265"/>
                  </a:lnTo>
                  <a:lnTo>
                    <a:pt x="12984" y="8094"/>
                  </a:lnTo>
                  <a:lnTo>
                    <a:pt x="13249" y="7980"/>
                  </a:lnTo>
                  <a:lnTo>
                    <a:pt x="13515" y="7867"/>
                  </a:lnTo>
                  <a:lnTo>
                    <a:pt x="13780" y="7715"/>
                  </a:lnTo>
                  <a:lnTo>
                    <a:pt x="14007" y="7544"/>
                  </a:lnTo>
                  <a:lnTo>
                    <a:pt x="14216" y="7355"/>
                  </a:lnTo>
                  <a:lnTo>
                    <a:pt x="14311" y="7241"/>
                  </a:lnTo>
                  <a:lnTo>
                    <a:pt x="14386" y="7127"/>
                  </a:lnTo>
                  <a:lnTo>
                    <a:pt x="14386" y="7127"/>
                  </a:lnTo>
                  <a:lnTo>
                    <a:pt x="14443" y="6976"/>
                  </a:lnTo>
                  <a:lnTo>
                    <a:pt x="14481" y="6824"/>
                  </a:lnTo>
                  <a:lnTo>
                    <a:pt x="14462" y="6673"/>
                  </a:lnTo>
                  <a:lnTo>
                    <a:pt x="14424" y="6540"/>
                  </a:lnTo>
                  <a:lnTo>
                    <a:pt x="14349" y="6407"/>
                  </a:lnTo>
                  <a:lnTo>
                    <a:pt x="14254" y="6275"/>
                  </a:lnTo>
                  <a:lnTo>
                    <a:pt x="14140" y="6180"/>
                  </a:lnTo>
                  <a:lnTo>
                    <a:pt x="14007" y="6104"/>
                  </a:lnTo>
                  <a:lnTo>
                    <a:pt x="14007" y="6104"/>
                  </a:lnTo>
                  <a:lnTo>
                    <a:pt x="13932" y="6085"/>
                  </a:lnTo>
                  <a:lnTo>
                    <a:pt x="13932" y="6085"/>
                  </a:lnTo>
                  <a:lnTo>
                    <a:pt x="13875" y="6104"/>
                  </a:lnTo>
                  <a:lnTo>
                    <a:pt x="13818" y="6123"/>
                  </a:lnTo>
                  <a:lnTo>
                    <a:pt x="13780" y="6161"/>
                  </a:lnTo>
                  <a:lnTo>
                    <a:pt x="13761" y="6218"/>
                  </a:lnTo>
                  <a:lnTo>
                    <a:pt x="13742" y="6275"/>
                  </a:lnTo>
                  <a:lnTo>
                    <a:pt x="13761" y="6312"/>
                  </a:lnTo>
                  <a:lnTo>
                    <a:pt x="13780" y="6369"/>
                  </a:lnTo>
                  <a:lnTo>
                    <a:pt x="13837" y="6407"/>
                  </a:lnTo>
                  <a:lnTo>
                    <a:pt x="13837" y="6407"/>
                  </a:lnTo>
                  <a:lnTo>
                    <a:pt x="13875" y="6616"/>
                  </a:lnTo>
                  <a:lnTo>
                    <a:pt x="13894" y="6805"/>
                  </a:lnTo>
                  <a:lnTo>
                    <a:pt x="13894" y="6957"/>
                  </a:lnTo>
                  <a:lnTo>
                    <a:pt x="13856" y="7109"/>
                  </a:lnTo>
                  <a:lnTo>
                    <a:pt x="13780" y="7241"/>
                  </a:lnTo>
                  <a:lnTo>
                    <a:pt x="13704" y="7336"/>
                  </a:lnTo>
                  <a:lnTo>
                    <a:pt x="13571" y="7431"/>
                  </a:lnTo>
                  <a:lnTo>
                    <a:pt x="13439" y="7488"/>
                  </a:lnTo>
                  <a:lnTo>
                    <a:pt x="13439" y="7488"/>
                  </a:lnTo>
                  <a:lnTo>
                    <a:pt x="13173" y="7620"/>
                  </a:lnTo>
                  <a:lnTo>
                    <a:pt x="12889" y="7734"/>
                  </a:lnTo>
                  <a:lnTo>
                    <a:pt x="12340" y="7924"/>
                  </a:lnTo>
                  <a:lnTo>
                    <a:pt x="12340" y="7924"/>
                  </a:lnTo>
                  <a:lnTo>
                    <a:pt x="11979" y="8037"/>
                  </a:lnTo>
                  <a:lnTo>
                    <a:pt x="11600" y="8132"/>
                  </a:lnTo>
                  <a:lnTo>
                    <a:pt x="10842" y="8284"/>
                  </a:lnTo>
                  <a:lnTo>
                    <a:pt x="10842" y="8284"/>
                  </a:lnTo>
                  <a:lnTo>
                    <a:pt x="9932" y="8454"/>
                  </a:lnTo>
                  <a:lnTo>
                    <a:pt x="9004" y="8587"/>
                  </a:lnTo>
                  <a:lnTo>
                    <a:pt x="8075" y="8701"/>
                  </a:lnTo>
                  <a:lnTo>
                    <a:pt x="7146" y="8757"/>
                  </a:lnTo>
                  <a:lnTo>
                    <a:pt x="7146" y="8757"/>
                  </a:lnTo>
                  <a:lnTo>
                    <a:pt x="6635" y="8795"/>
                  </a:lnTo>
                  <a:lnTo>
                    <a:pt x="6123" y="8795"/>
                  </a:lnTo>
                  <a:lnTo>
                    <a:pt x="6123" y="8795"/>
                  </a:lnTo>
                  <a:lnTo>
                    <a:pt x="5459" y="8776"/>
                  </a:lnTo>
                  <a:lnTo>
                    <a:pt x="4777" y="8739"/>
                  </a:lnTo>
                  <a:lnTo>
                    <a:pt x="4114" y="8663"/>
                  </a:lnTo>
                  <a:lnTo>
                    <a:pt x="3450" y="8568"/>
                  </a:lnTo>
                  <a:lnTo>
                    <a:pt x="3450" y="8568"/>
                  </a:lnTo>
                  <a:lnTo>
                    <a:pt x="3052" y="8492"/>
                  </a:lnTo>
                  <a:lnTo>
                    <a:pt x="2673" y="8397"/>
                  </a:lnTo>
                  <a:lnTo>
                    <a:pt x="1934" y="8189"/>
                  </a:lnTo>
                  <a:lnTo>
                    <a:pt x="1934" y="8189"/>
                  </a:lnTo>
                  <a:lnTo>
                    <a:pt x="1669" y="8113"/>
                  </a:lnTo>
                  <a:lnTo>
                    <a:pt x="1441" y="8018"/>
                  </a:lnTo>
                  <a:lnTo>
                    <a:pt x="1195" y="7905"/>
                  </a:lnTo>
                  <a:lnTo>
                    <a:pt x="967" y="7791"/>
                  </a:lnTo>
                  <a:lnTo>
                    <a:pt x="967" y="7791"/>
                  </a:lnTo>
                  <a:lnTo>
                    <a:pt x="873" y="7734"/>
                  </a:lnTo>
                  <a:lnTo>
                    <a:pt x="778" y="7639"/>
                  </a:lnTo>
                  <a:lnTo>
                    <a:pt x="683" y="7544"/>
                  </a:lnTo>
                  <a:lnTo>
                    <a:pt x="588" y="7412"/>
                  </a:lnTo>
                  <a:lnTo>
                    <a:pt x="513" y="7298"/>
                  </a:lnTo>
                  <a:lnTo>
                    <a:pt x="437" y="7146"/>
                  </a:lnTo>
                  <a:lnTo>
                    <a:pt x="380" y="7014"/>
                  </a:lnTo>
                  <a:lnTo>
                    <a:pt x="342" y="6862"/>
                  </a:lnTo>
                  <a:lnTo>
                    <a:pt x="323" y="6729"/>
                  </a:lnTo>
                  <a:lnTo>
                    <a:pt x="323" y="6597"/>
                  </a:lnTo>
                  <a:lnTo>
                    <a:pt x="342" y="6483"/>
                  </a:lnTo>
                  <a:lnTo>
                    <a:pt x="399" y="6369"/>
                  </a:lnTo>
                  <a:lnTo>
                    <a:pt x="475" y="6275"/>
                  </a:lnTo>
                  <a:lnTo>
                    <a:pt x="588" y="6199"/>
                  </a:lnTo>
                  <a:lnTo>
                    <a:pt x="740" y="6161"/>
                  </a:lnTo>
                  <a:lnTo>
                    <a:pt x="948" y="6142"/>
                  </a:lnTo>
                  <a:lnTo>
                    <a:pt x="948" y="6142"/>
                  </a:lnTo>
                  <a:lnTo>
                    <a:pt x="967" y="6142"/>
                  </a:lnTo>
                  <a:lnTo>
                    <a:pt x="967" y="6142"/>
                  </a:lnTo>
                  <a:lnTo>
                    <a:pt x="967" y="6142"/>
                  </a:lnTo>
                  <a:lnTo>
                    <a:pt x="967" y="6142"/>
                  </a:lnTo>
                  <a:lnTo>
                    <a:pt x="1024" y="6142"/>
                  </a:lnTo>
                  <a:lnTo>
                    <a:pt x="1062" y="6104"/>
                  </a:lnTo>
                  <a:lnTo>
                    <a:pt x="1100" y="6066"/>
                  </a:lnTo>
                  <a:lnTo>
                    <a:pt x="1119" y="6028"/>
                  </a:lnTo>
                  <a:lnTo>
                    <a:pt x="1119" y="6028"/>
                  </a:lnTo>
                  <a:lnTo>
                    <a:pt x="1290" y="6047"/>
                  </a:lnTo>
                  <a:lnTo>
                    <a:pt x="1460" y="6085"/>
                  </a:lnTo>
                  <a:lnTo>
                    <a:pt x="1631" y="6142"/>
                  </a:lnTo>
                  <a:lnTo>
                    <a:pt x="1801" y="6218"/>
                  </a:lnTo>
                  <a:lnTo>
                    <a:pt x="2143" y="6388"/>
                  </a:lnTo>
                  <a:lnTo>
                    <a:pt x="2446" y="6540"/>
                  </a:lnTo>
                  <a:lnTo>
                    <a:pt x="2446" y="6540"/>
                  </a:lnTo>
                  <a:lnTo>
                    <a:pt x="3128" y="6805"/>
                  </a:lnTo>
                  <a:lnTo>
                    <a:pt x="3829" y="7033"/>
                  </a:lnTo>
                  <a:lnTo>
                    <a:pt x="3829" y="7033"/>
                  </a:lnTo>
                  <a:lnTo>
                    <a:pt x="4190" y="7146"/>
                  </a:lnTo>
                  <a:lnTo>
                    <a:pt x="4550" y="7241"/>
                  </a:lnTo>
                  <a:lnTo>
                    <a:pt x="5289" y="7393"/>
                  </a:lnTo>
                  <a:lnTo>
                    <a:pt x="6028" y="7507"/>
                  </a:lnTo>
                  <a:lnTo>
                    <a:pt x="6767" y="7601"/>
                  </a:lnTo>
                  <a:lnTo>
                    <a:pt x="6767" y="7601"/>
                  </a:lnTo>
                  <a:lnTo>
                    <a:pt x="7374" y="7639"/>
                  </a:lnTo>
                  <a:lnTo>
                    <a:pt x="7999" y="7658"/>
                  </a:lnTo>
                  <a:lnTo>
                    <a:pt x="7999" y="7658"/>
                  </a:lnTo>
                  <a:lnTo>
                    <a:pt x="8587" y="7639"/>
                  </a:lnTo>
                  <a:lnTo>
                    <a:pt x="9174" y="7601"/>
                  </a:lnTo>
                  <a:lnTo>
                    <a:pt x="9762" y="7544"/>
                  </a:lnTo>
                  <a:lnTo>
                    <a:pt x="10349" y="7450"/>
                  </a:lnTo>
                  <a:lnTo>
                    <a:pt x="10937" y="7336"/>
                  </a:lnTo>
                  <a:lnTo>
                    <a:pt x="11506" y="7203"/>
                  </a:lnTo>
                  <a:lnTo>
                    <a:pt x="12074" y="7052"/>
                  </a:lnTo>
                  <a:lnTo>
                    <a:pt x="12643" y="6862"/>
                  </a:lnTo>
                  <a:lnTo>
                    <a:pt x="12643" y="6862"/>
                  </a:lnTo>
                  <a:lnTo>
                    <a:pt x="12700" y="6824"/>
                  </a:lnTo>
                  <a:lnTo>
                    <a:pt x="12738" y="6786"/>
                  </a:lnTo>
                  <a:lnTo>
                    <a:pt x="12756" y="6729"/>
                  </a:lnTo>
                  <a:lnTo>
                    <a:pt x="12756" y="6673"/>
                  </a:lnTo>
                  <a:lnTo>
                    <a:pt x="12738" y="6616"/>
                  </a:lnTo>
                  <a:lnTo>
                    <a:pt x="12700" y="6559"/>
                  </a:lnTo>
                  <a:lnTo>
                    <a:pt x="12662" y="6540"/>
                  </a:lnTo>
                  <a:lnTo>
                    <a:pt x="12605" y="6521"/>
                  </a:lnTo>
                  <a:lnTo>
                    <a:pt x="12605" y="6521"/>
                  </a:lnTo>
                  <a:lnTo>
                    <a:pt x="12548" y="6521"/>
                  </a:lnTo>
                  <a:lnTo>
                    <a:pt x="12548" y="6521"/>
                  </a:lnTo>
                  <a:lnTo>
                    <a:pt x="11979" y="6710"/>
                  </a:lnTo>
                  <a:lnTo>
                    <a:pt x="11411" y="6862"/>
                  </a:lnTo>
                  <a:lnTo>
                    <a:pt x="10842" y="6995"/>
                  </a:lnTo>
                  <a:lnTo>
                    <a:pt x="10255" y="7109"/>
                  </a:lnTo>
                  <a:lnTo>
                    <a:pt x="9667" y="7184"/>
                  </a:lnTo>
                  <a:lnTo>
                    <a:pt x="9098" y="7241"/>
                  </a:lnTo>
                  <a:lnTo>
                    <a:pt x="8511" y="7279"/>
                  </a:lnTo>
                  <a:lnTo>
                    <a:pt x="7923" y="7298"/>
                  </a:lnTo>
                  <a:lnTo>
                    <a:pt x="7923" y="7298"/>
                  </a:lnTo>
                  <a:lnTo>
                    <a:pt x="7203" y="7279"/>
                  </a:lnTo>
                  <a:lnTo>
                    <a:pt x="6483" y="7222"/>
                  </a:lnTo>
                  <a:lnTo>
                    <a:pt x="6483" y="7222"/>
                  </a:lnTo>
                  <a:lnTo>
                    <a:pt x="6085" y="7184"/>
                  </a:lnTo>
                  <a:lnTo>
                    <a:pt x="5687" y="7109"/>
                  </a:lnTo>
                  <a:lnTo>
                    <a:pt x="5289" y="7052"/>
                  </a:lnTo>
                  <a:lnTo>
                    <a:pt x="4910" y="6957"/>
                  </a:lnTo>
                  <a:lnTo>
                    <a:pt x="4133" y="6767"/>
                  </a:lnTo>
                  <a:lnTo>
                    <a:pt x="3356" y="6521"/>
                  </a:lnTo>
                  <a:lnTo>
                    <a:pt x="3356" y="6521"/>
                  </a:lnTo>
                  <a:lnTo>
                    <a:pt x="3128" y="6426"/>
                  </a:lnTo>
                  <a:lnTo>
                    <a:pt x="2882" y="6312"/>
                  </a:lnTo>
                  <a:lnTo>
                    <a:pt x="2389" y="6066"/>
                  </a:lnTo>
                  <a:lnTo>
                    <a:pt x="2124" y="5952"/>
                  </a:lnTo>
                  <a:lnTo>
                    <a:pt x="1877" y="5839"/>
                  </a:lnTo>
                  <a:lnTo>
                    <a:pt x="1631" y="5763"/>
                  </a:lnTo>
                  <a:lnTo>
                    <a:pt x="1365" y="5706"/>
                  </a:lnTo>
                  <a:lnTo>
                    <a:pt x="1365" y="5706"/>
                  </a:lnTo>
                  <a:lnTo>
                    <a:pt x="1384" y="5403"/>
                  </a:lnTo>
                  <a:lnTo>
                    <a:pt x="1422" y="5118"/>
                  </a:lnTo>
                  <a:lnTo>
                    <a:pt x="1479" y="4834"/>
                  </a:lnTo>
                  <a:lnTo>
                    <a:pt x="1555" y="4569"/>
                  </a:lnTo>
                  <a:lnTo>
                    <a:pt x="1631" y="4303"/>
                  </a:lnTo>
                  <a:lnTo>
                    <a:pt x="1726" y="4038"/>
                  </a:lnTo>
                  <a:lnTo>
                    <a:pt x="1839" y="3792"/>
                  </a:lnTo>
                  <a:lnTo>
                    <a:pt x="1972" y="3564"/>
                  </a:lnTo>
                  <a:lnTo>
                    <a:pt x="2105" y="3318"/>
                  </a:lnTo>
                  <a:lnTo>
                    <a:pt x="2237" y="3109"/>
                  </a:lnTo>
                  <a:lnTo>
                    <a:pt x="2408" y="2882"/>
                  </a:lnTo>
                  <a:lnTo>
                    <a:pt x="2578" y="2673"/>
                  </a:lnTo>
                  <a:lnTo>
                    <a:pt x="2749" y="2484"/>
                  </a:lnTo>
                  <a:lnTo>
                    <a:pt x="2939" y="2294"/>
                  </a:lnTo>
                  <a:lnTo>
                    <a:pt x="3128" y="2105"/>
                  </a:lnTo>
                  <a:lnTo>
                    <a:pt x="3337" y="1934"/>
                  </a:lnTo>
                  <a:lnTo>
                    <a:pt x="3545" y="1764"/>
                  </a:lnTo>
                  <a:lnTo>
                    <a:pt x="3773" y="1612"/>
                  </a:lnTo>
                  <a:lnTo>
                    <a:pt x="4227" y="1328"/>
                  </a:lnTo>
                  <a:lnTo>
                    <a:pt x="4720" y="1081"/>
                  </a:lnTo>
                  <a:lnTo>
                    <a:pt x="5232" y="873"/>
                  </a:lnTo>
                  <a:lnTo>
                    <a:pt x="5763" y="683"/>
                  </a:lnTo>
                  <a:lnTo>
                    <a:pt x="6293" y="532"/>
                  </a:lnTo>
                  <a:lnTo>
                    <a:pt x="6843" y="437"/>
                  </a:lnTo>
                  <a:lnTo>
                    <a:pt x="7393" y="361"/>
                  </a:lnTo>
                  <a:lnTo>
                    <a:pt x="7393" y="361"/>
                  </a:lnTo>
                  <a:lnTo>
                    <a:pt x="7658" y="342"/>
                  </a:lnTo>
                  <a:lnTo>
                    <a:pt x="7942" y="342"/>
                  </a:lnTo>
                  <a:lnTo>
                    <a:pt x="7942" y="342"/>
                  </a:lnTo>
                  <a:lnTo>
                    <a:pt x="8208" y="342"/>
                  </a:lnTo>
                  <a:lnTo>
                    <a:pt x="8454" y="361"/>
                  </a:lnTo>
                  <a:lnTo>
                    <a:pt x="8719" y="399"/>
                  </a:lnTo>
                  <a:lnTo>
                    <a:pt x="8966" y="437"/>
                  </a:lnTo>
                  <a:lnTo>
                    <a:pt x="9231" y="494"/>
                  </a:lnTo>
                  <a:lnTo>
                    <a:pt x="9459" y="570"/>
                  </a:lnTo>
                  <a:lnTo>
                    <a:pt x="9705" y="645"/>
                  </a:lnTo>
                  <a:lnTo>
                    <a:pt x="9932" y="740"/>
                  </a:lnTo>
                  <a:lnTo>
                    <a:pt x="10179" y="854"/>
                  </a:lnTo>
                  <a:lnTo>
                    <a:pt x="10387" y="968"/>
                  </a:lnTo>
                  <a:lnTo>
                    <a:pt x="10615" y="1100"/>
                  </a:lnTo>
                  <a:lnTo>
                    <a:pt x="10823" y="1233"/>
                  </a:lnTo>
                  <a:lnTo>
                    <a:pt x="11032" y="1403"/>
                  </a:lnTo>
                  <a:lnTo>
                    <a:pt x="11240" y="1574"/>
                  </a:lnTo>
                  <a:lnTo>
                    <a:pt x="11430" y="1745"/>
                  </a:lnTo>
                  <a:lnTo>
                    <a:pt x="11619" y="1953"/>
                  </a:lnTo>
                  <a:lnTo>
                    <a:pt x="11619" y="1953"/>
                  </a:lnTo>
                  <a:lnTo>
                    <a:pt x="11979" y="2370"/>
                  </a:lnTo>
                  <a:lnTo>
                    <a:pt x="12150" y="2617"/>
                  </a:lnTo>
                  <a:lnTo>
                    <a:pt x="12321" y="2863"/>
                  </a:lnTo>
                  <a:lnTo>
                    <a:pt x="12491" y="3109"/>
                  </a:lnTo>
                  <a:lnTo>
                    <a:pt x="12643" y="3394"/>
                  </a:lnTo>
                  <a:lnTo>
                    <a:pt x="12775" y="3659"/>
                  </a:lnTo>
                  <a:lnTo>
                    <a:pt x="12908" y="3943"/>
                  </a:lnTo>
                  <a:lnTo>
                    <a:pt x="13003" y="4228"/>
                  </a:lnTo>
                  <a:lnTo>
                    <a:pt x="13098" y="4512"/>
                  </a:lnTo>
                  <a:lnTo>
                    <a:pt x="13154" y="4796"/>
                  </a:lnTo>
                  <a:lnTo>
                    <a:pt x="13192" y="5099"/>
                  </a:lnTo>
                  <a:lnTo>
                    <a:pt x="13211" y="5384"/>
                  </a:lnTo>
                  <a:lnTo>
                    <a:pt x="13192" y="5668"/>
                  </a:lnTo>
                  <a:lnTo>
                    <a:pt x="13154" y="5933"/>
                  </a:lnTo>
                  <a:lnTo>
                    <a:pt x="13060" y="6218"/>
                  </a:lnTo>
                  <a:lnTo>
                    <a:pt x="13060" y="6218"/>
                  </a:lnTo>
                  <a:lnTo>
                    <a:pt x="13060" y="6256"/>
                  </a:lnTo>
                  <a:lnTo>
                    <a:pt x="13060" y="6294"/>
                  </a:lnTo>
                  <a:lnTo>
                    <a:pt x="13098" y="6369"/>
                  </a:lnTo>
                  <a:lnTo>
                    <a:pt x="13154" y="6407"/>
                  </a:lnTo>
                  <a:lnTo>
                    <a:pt x="13230" y="6426"/>
                  </a:lnTo>
                  <a:lnTo>
                    <a:pt x="13230" y="6426"/>
                  </a:lnTo>
                  <a:lnTo>
                    <a:pt x="13287" y="6426"/>
                  </a:lnTo>
                  <a:lnTo>
                    <a:pt x="13325" y="6407"/>
                  </a:lnTo>
                  <a:lnTo>
                    <a:pt x="13363" y="6369"/>
                  </a:lnTo>
                  <a:lnTo>
                    <a:pt x="13401" y="6312"/>
                  </a:lnTo>
                  <a:lnTo>
                    <a:pt x="13401" y="6312"/>
                  </a:lnTo>
                  <a:lnTo>
                    <a:pt x="13496" y="6028"/>
                  </a:lnTo>
                  <a:lnTo>
                    <a:pt x="13553" y="5725"/>
                  </a:lnTo>
                  <a:lnTo>
                    <a:pt x="13571" y="5441"/>
                  </a:lnTo>
                  <a:lnTo>
                    <a:pt x="13553" y="5137"/>
                  </a:lnTo>
                  <a:lnTo>
                    <a:pt x="13534" y="4853"/>
                  </a:lnTo>
                  <a:lnTo>
                    <a:pt x="13477" y="4569"/>
                  </a:lnTo>
                  <a:lnTo>
                    <a:pt x="13382" y="4284"/>
                  </a:lnTo>
                  <a:lnTo>
                    <a:pt x="13287" y="4000"/>
                  </a:lnTo>
                  <a:lnTo>
                    <a:pt x="13173" y="3716"/>
                  </a:lnTo>
                  <a:lnTo>
                    <a:pt x="13041" y="3450"/>
                  </a:lnTo>
                  <a:lnTo>
                    <a:pt x="12889" y="3166"/>
                  </a:lnTo>
                  <a:lnTo>
                    <a:pt x="12738" y="2901"/>
                  </a:lnTo>
                  <a:lnTo>
                    <a:pt x="12396" y="2408"/>
                  </a:lnTo>
                  <a:lnTo>
                    <a:pt x="12055" y="1934"/>
                  </a:lnTo>
                  <a:lnTo>
                    <a:pt x="12055" y="1934"/>
                  </a:lnTo>
                  <a:lnTo>
                    <a:pt x="11866" y="1707"/>
                  </a:lnTo>
                  <a:lnTo>
                    <a:pt x="11657" y="1479"/>
                  </a:lnTo>
                  <a:lnTo>
                    <a:pt x="11449" y="1271"/>
                  </a:lnTo>
                  <a:lnTo>
                    <a:pt x="11221" y="1081"/>
                  </a:lnTo>
                  <a:lnTo>
                    <a:pt x="10994" y="911"/>
                  </a:lnTo>
                  <a:lnTo>
                    <a:pt x="10766" y="759"/>
                  </a:lnTo>
                  <a:lnTo>
                    <a:pt x="10520" y="626"/>
                  </a:lnTo>
                  <a:lnTo>
                    <a:pt x="10255" y="494"/>
                  </a:lnTo>
                  <a:lnTo>
                    <a:pt x="9989" y="380"/>
                  </a:lnTo>
                  <a:lnTo>
                    <a:pt x="9724" y="285"/>
                  </a:lnTo>
                  <a:lnTo>
                    <a:pt x="9459" y="209"/>
                  </a:lnTo>
                  <a:lnTo>
                    <a:pt x="9174" y="134"/>
                  </a:lnTo>
                  <a:lnTo>
                    <a:pt x="8890" y="77"/>
                  </a:lnTo>
                  <a:lnTo>
                    <a:pt x="8587" y="39"/>
                  </a:lnTo>
                  <a:lnTo>
                    <a:pt x="8283" y="20"/>
                  </a:lnTo>
                  <a:lnTo>
                    <a:pt x="7980" y="1"/>
                  </a:lnTo>
                  <a:lnTo>
                    <a:pt x="7980" y="1"/>
                  </a:lnTo>
                  <a:lnTo>
                    <a:pt x="779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77" name="Google Shape;877;p31"/>
            <p:cNvSpPr/>
            <p:nvPr/>
          </p:nvSpPr>
          <p:spPr>
            <a:xfrm>
              <a:off x="-522075" y="4131125"/>
              <a:ext cx="429800" cy="96700"/>
            </a:xfrm>
            <a:custGeom>
              <a:avLst/>
              <a:gdLst/>
              <a:ahLst/>
              <a:cxnLst/>
              <a:rect l="l" t="t" r="r" b="b"/>
              <a:pathLst>
                <a:path w="17192" h="3868" extrusionOk="0">
                  <a:moveTo>
                    <a:pt x="16016" y="1"/>
                  </a:moveTo>
                  <a:lnTo>
                    <a:pt x="15959" y="20"/>
                  </a:lnTo>
                  <a:lnTo>
                    <a:pt x="15903" y="58"/>
                  </a:lnTo>
                  <a:lnTo>
                    <a:pt x="15865" y="96"/>
                  </a:lnTo>
                  <a:lnTo>
                    <a:pt x="15846" y="153"/>
                  </a:lnTo>
                  <a:lnTo>
                    <a:pt x="15846" y="209"/>
                  </a:lnTo>
                  <a:lnTo>
                    <a:pt x="15865" y="266"/>
                  </a:lnTo>
                  <a:lnTo>
                    <a:pt x="15903" y="323"/>
                  </a:lnTo>
                  <a:lnTo>
                    <a:pt x="15978" y="342"/>
                  </a:lnTo>
                  <a:lnTo>
                    <a:pt x="16130" y="399"/>
                  </a:lnTo>
                  <a:lnTo>
                    <a:pt x="16282" y="475"/>
                  </a:lnTo>
                  <a:lnTo>
                    <a:pt x="16395" y="570"/>
                  </a:lnTo>
                  <a:lnTo>
                    <a:pt x="16509" y="664"/>
                  </a:lnTo>
                  <a:lnTo>
                    <a:pt x="16604" y="778"/>
                  </a:lnTo>
                  <a:lnTo>
                    <a:pt x="16680" y="892"/>
                  </a:lnTo>
                  <a:lnTo>
                    <a:pt x="16737" y="1005"/>
                  </a:lnTo>
                  <a:lnTo>
                    <a:pt x="16756" y="1138"/>
                  </a:lnTo>
                  <a:lnTo>
                    <a:pt x="16774" y="1252"/>
                  </a:lnTo>
                  <a:lnTo>
                    <a:pt x="16756" y="1366"/>
                  </a:lnTo>
                  <a:lnTo>
                    <a:pt x="16718" y="1498"/>
                  </a:lnTo>
                  <a:lnTo>
                    <a:pt x="16661" y="1593"/>
                  </a:lnTo>
                  <a:lnTo>
                    <a:pt x="16566" y="1688"/>
                  </a:lnTo>
                  <a:lnTo>
                    <a:pt x="16433" y="1783"/>
                  </a:lnTo>
                  <a:lnTo>
                    <a:pt x="16282" y="1858"/>
                  </a:lnTo>
                  <a:lnTo>
                    <a:pt x="16092" y="1896"/>
                  </a:lnTo>
                  <a:lnTo>
                    <a:pt x="15713" y="1991"/>
                  </a:lnTo>
                  <a:lnTo>
                    <a:pt x="15315" y="2105"/>
                  </a:lnTo>
                  <a:lnTo>
                    <a:pt x="14557" y="2351"/>
                  </a:lnTo>
                  <a:lnTo>
                    <a:pt x="14083" y="2522"/>
                  </a:lnTo>
                  <a:lnTo>
                    <a:pt x="13628" y="2730"/>
                  </a:lnTo>
                  <a:lnTo>
                    <a:pt x="13477" y="2787"/>
                  </a:lnTo>
                  <a:lnTo>
                    <a:pt x="13363" y="2825"/>
                  </a:lnTo>
                  <a:lnTo>
                    <a:pt x="13230" y="2844"/>
                  </a:lnTo>
                  <a:lnTo>
                    <a:pt x="13116" y="2844"/>
                  </a:lnTo>
                  <a:lnTo>
                    <a:pt x="12908" y="2825"/>
                  </a:lnTo>
                  <a:lnTo>
                    <a:pt x="12718" y="2787"/>
                  </a:lnTo>
                  <a:lnTo>
                    <a:pt x="12301" y="2673"/>
                  </a:lnTo>
                  <a:lnTo>
                    <a:pt x="12112" y="2635"/>
                  </a:lnTo>
                  <a:lnTo>
                    <a:pt x="11771" y="2635"/>
                  </a:lnTo>
                  <a:lnTo>
                    <a:pt x="11619" y="2654"/>
                  </a:lnTo>
                  <a:lnTo>
                    <a:pt x="11449" y="2692"/>
                  </a:lnTo>
                  <a:lnTo>
                    <a:pt x="11297" y="2730"/>
                  </a:lnTo>
                  <a:lnTo>
                    <a:pt x="11013" y="2863"/>
                  </a:lnTo>
                  <a:lnTo>
                    <a:pt x="10728" y="2996"/>
                  </a:lnTo>
                  <a:lnTo>
                    <a:pt x="10425" y="3166"/>
                  </a:lnTo>
                  <a:lnTo>
                    <a:pt x="10122" y="3280"/>
                  </a:lnTo>
                  <a:lnTo>
                    <a:pt x="9970" y="3318"/>
                  </a:lnTo>
                  <a:lnTo>
                    <a:pt x="9838" y="3356"/>
                  </a:lnTo>
                  <a:lnTo>
                    <a:pt x="9686" y="3375"/>
                  </a:lnTo>
                  <a:lnTo>
                    <a:pt x="9288" y="3375"/>
                  </a:lnTo>
                  <a:lnTo>
                    <a:pt x="9023" y="3337"/>
                  </a:lnTo>
                  <a:lnTo>
                    <a:pt x="8492" y="3242"/>
                  </a:lnTo>
                  <a:lnTo>
                    <a:pt x="8226" y="3204"/>
                  </a:lnTo>
                  <a:lnTo>
                    <a:pt x="7961" y="3185"/>
                  </a:lnTo>
                  <a:lnTo>
                    <a:pt x="7923" y="3185"/>
                  </a:lnTo>
                  <a:lnTo>
                    <a:pt x="7734" y="3204"/>
                  </a:lnTo>
                  <a:lnTo>
                    <a:pt x="7563" y="3242"/>
                  </a:lnTo>
                  <a:lnTo>
                    <a:pt x="7393" y="3299"/>
                  </a:lnTo>
                  <a:lnTo>
                    <a:pt x="7222" y="3356"/>
                  </a:lnTo>
                  <a:lnTo>
                    <a:pt x="6957" y="3450"/>
                  </a:lnTo>
                  <a:lnTo>
                    <a:pt x="6843" y="3469"/>
                  </a:lnTo>
                  <a:lnTo>
                    <a:pt x="6748" y="3488"/>
                  </a:lnTo>
                  <a:lnTo>
                    <a:pt x="6672" y="3469"/>
                  </a:lnTo>
                  <a:lnTo>
                    <a:pt x="6578" y="3450"/>
                  </a:lnTo>
                  <a:lnTo>
                    <a:pt x="6502" y="3432"/>
                  </a:lnTo>
                  <a:lnTo>
                    <a:pt x="6445" y="3375"/>
                  </a:lnTo>
                  <a:lnTo>
                    <a:pt x="6293" y="3261"/>
                  </a:lnTo>
                  <a:lnTo>
                    <a:pt x="6142" y="3128"/>
                  </a:lnTo>
                  <a:lnTo>
                    <a:pt x="5990" y="3052"/>
                  </a:lnTo>
                  <a:lnTo>
                    <a:pt x="5857" y="2996"/>
                  </a:lnTo>
                  <a:lnTo>
                    <a:pt x="5687" y="2958"/>
                  </a:lnTo>
                  <a:lnTo>
                    <a:pt x="5383" y="2958"/>
                  </a:lnTo>
                  <a:lnTo>
                    <a:pt x="5232" y="2977"/>
                  </a:lnTo>
                  <a:lnTo>
                    <a:pt x="4948" y="3033"/>
                  </a:lnTo>
                  <a:lnTo>
                    <a:pt x="4682" y="3109"/>
                  </a:lnTo>
                  <a:lnTo>
                    <a:pt x="4436" y="3185"/>
                  </a:lnTo>
                  <a:lnTo>
                    <a:pt x="4133" y="3261"/>
                  </a:lnTo>
                  <a:lnTo>
                    <a:pt x="4000" y="3280"/>
                  </a:lnTo>
                  <a:lnTo>
                    <a:pt x="3753" y="3280"/>
                  </a:lnTo>
                  <a:lnTo>
                    <a:pt x="3640" y="3261"/>
                  </a:lnTo>
                  <a:lnTo>
                    <a:pt x="3526" y="3223"/>
                  </a:lnTo>
                  <a:lnTo>
                    <a:pt x="3431" y="3185"/>
                  </a:lnTo>
                  <a:lnTo>
                    <a:pt x="3337" y="3109"/>
                  </a:lnTo>
                  <a:lnTo>
                    <a:pt x="3261" y="3015"/>
                  </a:lnTo>
                  <a:lnTo>
                    <a:pt x="3185" y="2920"/>
                  </a:lnTo>
                  <a:lnTo>
                    <a:pt x="3109" y="2787"/>
                  </a:lnTo>
                  <a:lnTo>
                    <a:pt x="3014" y="2635"/>
                  </a:lnTo>
                  <a:lnTo>
                    <a:pt x="2901" y="2522"/>
                  </a:lnTo>
                  <a:lnTo>
                    <a:pt x="2749" y="2408"/>
                  </a:lnTo>
                  <a:lnTo>
                    <a:pt x="2597" y="2313"/>
                  </a:lnTo>
                  <a:lnTo>
                    <a:pt x="2503" y="2256"/>
                  </a:lnTo>
                  <a:lnTo>
                    <a:pt x="2408" y="2218"/>
                  </a:lnTo>
                  <a:lnTo>
                    <a:pt x="2180" y="2143"/>
                  </a:lnTo>
                  <a:lnTo>
                    <a:pt x="1953" y="2105"/>
                  </a:lnTo>
                  <a:lnTo>
                    <a:pt x="1725" y="2067"/>
                  </a:lnTo>
                  <a:lnTo>
                    <a:pt x="1460" y="2048"/>
                  </a:lnTo>
                  <a:lnTo>
                    <a:pt x="1290" y="2010"/>
                  </a:lnTo>
                  <a:lnTo>
                    <a:pt x="1138" y="1972"/>
                  </a:lnTo>
                  <a:lnTo>
                    <a:pt x="1005" y="1915"/>
                  </a:lnTo>
                  <a:lnTo>
                    <a:pt x="873" y="1839"/>
                  </a:lnTo>
                  <a:lnTo>
                    <a:pt x="759" y="1764"/>
                  </a:lnTo>
                  <a:lnTo>
                    <a:pt x="683" y="1669"/>
                  </a:lnTo>
                  <a:lnTo>
                    <a:pt x="607" y="1574"/>
                  </a:lnTo>
                  <a:lnTo>
                    <a:pt x="550" y="1479"/>
                  </a:lnTo>
                  <a:lnTo>
                    <a:pt x="531" y="1366"/>
                  </a:lnTo>
                  <a:lnTo>
                    <a:pt x="531" y="1252"/>
                  </a:lnTo>
                  <a:lnTo>
                    <a:pt x="550" y="1157"/>
                  </a:lnTo>
                  <a:lnTo>
                    <a:pt x="588" y="1043"/>
                  </a:lnTo>
                  <a:lnTo>
                    <a:pt x="683" y="949"/>
                  </a:lnTo>
                  <a:lnTo>
                    <a:pt x="778" y="835"/>
                  </a:lnTo>
                  <a:lnTo>
                    <a:pt x="929" y="740"/>
                  </a:lnTo>
                  <a:lnTo>
                    <a:pt x="1100" y="664"/>
                  </a:lnTo>
                  <a:lnTo>
                    <a:pt x="1157" y="645"/>
                  </a:lnTo>
                  <a:lnTo>
                    <a:pt x="1176" y="607"/>
                  </a:lnTo>
                  <a:lnTo>
                    <a:pt x="1214" y="570"/>
                  </a:lnTo>
                  <a:lnTo>
                    <a:pt x="1233" y="513"/>
                  </a:lnTo>
                  <a:lnTo>
                    <a:pt x="1233" y="475"/>
                  </a:lnTo>
                  <a:lnTo>
                    <a:pt x="1214" y="418"/>
                  </a:lnTo>
                  <a:lnTo>
                    <a:pt x="1195" y="380"/>
                  </a:lnTo>
                  <a:lnTo>
                    <a:pt x="1138" y="342"/>
                  </a:lnTo>
                  <a:lnTo>
                    <a:pt x="854" y="190"/>
                  </a:lnTo>
                  <a:lnTo>
                    <a:pt x="816" y="172"/>
                  </a:lnTo>
                  <a:lnTo>
                    <a:pt x="759" y="153"/>
                  </a:lnTo>
                  <a:lnTo>
                    <a:pt x="721" y="172"/>
                  </a:lnTo>
                  <a:lnTo>
                    <a:pt x="664" y="190"/>
                  </a:lnTo>
                  <a:lnTo>
                    <a:pt x="626" y="228"/>
                  </a:lnTo>
                  <a:lnTo>
                    <a:pt x="607" y="285"/>
                  </a:lnTo>
                  <a:lnTo>
                    <a:pt x="588" y="342"/>
                  </a:lnTo>
                  <a:lnTo>
                    <a:pt x="607" y="399"/>
                  </a:lnTo>
                  <a:lnTo>
                    <a:pt x="626" y="437"/>
                  </a:lnTo>
                  <a:lnTo>
                    <a:pt x="683" y="475"/>
                  </a:lnTo>
                  <a:lnTo>
                    <a:pt x="702" y="494"/>
                  </a:lnTo>
                  <a:lnTo>
                    <a:pt x="531" y="607"/>
                  </a:lnTo>
                  <a:lnTo>
                    <a:pt x="380" y="740"/>
                  </a:lnTo>
                  <a:lnTo>
                    <a:pt x="247" y="892"/>
                  </a:lnTo>
                  <a:lnTo>
                    <a:pt x="133" y="1043"/>
                  </a:lnTo>
                  <a:lnTo>
                    <a:pt x="58" y="1214"/>
                  </a:lnTo>
                  <a:lnTo>
                    <a:pt x="20" y="1290"/>
                  </a:lnTo>
                  <a:lnTo>
                    <a:pt x="1" y="1385"/>
                  </a:lnTo>
                  <a:lnTo>
                    <a:pt x="1" y="1479"/>
                  </a:lnTo>
                  <a:lnTo>
                    <a:pt x="20" y="1574"/>
                  </a:lnTo>
                  <a:lnTo>
                    <a:pt x="39" y="1669"/>
                  </a:lnTo>
                  <a:lnTo>
                    <a:pt x="77" y="1745"/>
                  </a:lnTo>
                  <a:lnTo>
                    <a:pt x="190" y="1934"/>
                  </a:lnTo>
                  <a:lnTo>
                    <a:pt x="323" y="2067"/>
                  </a:lnTo>
                  <a:lnTo>
                    <a:pt x="475" y="2181"/>
                  </a:lnTo>
                  <a:lnTo>
                    <a:pt x="645" y="2256"/>
                  </a:lnTo>
                  <a:lnTo>
                    <a:pt x="816" y="2313"/>
                  </a:lnTo>
                  <a:lnTo>
                    <a:pt x="1005" y="2351"/>
                  </a:lnTo>
                  <a:lnTo>
                    <a:pt x="1403" y="2408"/>
                  </a:lnTo>
                  <a:lnTo>
                    <a:pt x="1801" y="2446"/>
                  </a:lnTo>
                  <a:lnTo>
                    <a:pt x="1991" y="2484"/>
                  </a:lnTo>
                  <a:lnTo>
                    <a:pt x="2180" y="2522"/>
                  </a:lnTo>
                  <a:lnTo>
                    <a:pt x="2351" y="2598"/>
                  </a:lnTo>
                  <a:lnTo>
                    <a:pt x="2522" y="2692"/>
                  </a:lnTo>
                  <a:lnTo>
                    <a:pt x="2673" y="2806"/>
                  </a:lnTo>
                  <a:lnTo>
                    <a:pt x="2806" y="2958"/>
                  </a:lnTo>
                  <a:lnTo>
                    <a:pt x="2957" y="3185"/>
                  </a:lnTo>
                  <a:lnTo>
                    <a:pt x="3071" y="3375"/>
                  </a:lnTo>
                  <a:lnTo>
                    <a:pt x="3147" y="3450"/>
                  </a:lnTo>
                  <a:lnTo>
                    <a:pt x="3223" y="3507"/>
                  </a:lnTo>
                  <a:lnTo>
                    <a:pt x="3337" y="3564"/>
                  </a:lnTo>
                  <a:lnTo>
                    <a:pt x="3469" y="3621"/>
                  </a:lnTo>
                  <a:lnTo>
                    <a:pt x="3621" y="3659"/>
                  </a:lnTo>
                  <a:lnTo>
                    <a:pt x="3772" y="3678"/>
                  </a:lnTo>
                  <a:lnTo>
                    <a:pt x="3905" y="3678"/>
                  </a:lnTo>
                  <a:lnTo>
                    <a:pt x="4038" y="3659"/>
                  </a:lnTo>
                  <a:lnTo>
                    <a:pt x="4284" y="3602"/>
                  </a:lnTo>
                  <a:lnTo>
                    <a:pt x="4777" y="3450"/>
                  </a:lnTo>
                  <a:lnTo>
                    <a:pt x="5099" y="3356"/>
                  </a:lnTo>
                  <a:lnTo>
                    <a:pt x="5270" y="3337"/>
                  </a:lnTo>
                  <a:lnTo>
                    <a:pt x="5573" y="3337"/>
                  </a:lnTo>
                  <a:lnTo>
                    <a:pt x="5687" y="3356"/>
                  </a:lnTo>
                  <a:lnTo>
                    <a:pt x="5819" y="3394"/>
                  </a:lnTo>
                  <a:lnTo>
                    <a:pt x="5952" y="3432"/>
                  </a:lnTo>
                  <a:lnTo>
                    <a:pt x="6009" y="3469"/>
                  </a:lnTo>
                  <a:lnTo>
                    <a:pt x="6066" y="3507"/>
                  </a:lnTo>
                  <a:lnTo>
                    <a:pt x="6161" y="3621"/>
                  </a:lnTo>
                  <a:lnTo>
                    <a:pt x="6274" y="3735"/>
                  </a:lnTo>
                  <a:lnTo>
                    <a:pt x="6331" y="3773"/>
                  </a:lnTo>
                  <a:lnTo>
                    <a:pt x="6388" y="3811"/>
                  </a:lnTo>
                  <a:lnTo>
                    <a:pt x="6540" y="3848"/>
                  </a:lnTo>
                  <a:lnTo>
                    <a:pt x="6710" y="3867"/>
                  </a:lnTo>
                  <a:lnTo>
                    <a:pt x="6862" y="3848"/>
                  </a:lnTo>
                  <a:lnTo>
                    <a:pt x="7013" y="3811"/>
                  </a:lnTo>
                  <a:lnTo>
                    <a:pt x="7317" y="3716"/>
                  </a:lnTo>
                  <a:lnTo>
                    <a:pt x="7639" y="3602"/>
                  </a:lnTo>
                  <a:lnTo>
                    <a:pt x="7791" y="3564"/>
                  </a:lnTo>
                  <a:lnTo>
                    <a:pt x="7961" y="3526"/>
                  </a:lnTo>
                  <a:lnTo>
                    <a:pt x="8113" y="3526"/>
                  </a:lnTo>
                  <a:lnTo>
                    <a:pt x="8321" y="3545"/>
                  </a:lnTo>
                  <a:lnTo>
                    <a:pt x="8511" y="3564"/>
                  </a:lnTo>
                  <a:lnTo>
                    <a:pt x="8928" y="3640"/>
                  </a:lnTo>
                  <a:lnTo>
                    <a:pt x="9326" y="3716"/>
                  </a:lnTo>
                  <a:lnTo>
                    <a:pt x="9534" y="3754"/>
                  </a:lnTo>
                  <a:lnTo>
                    <a:pt x="9932" y="3754"/>
                  </a:lnTo>
                  <a:lnTo>
                    <a:pt x="10084" y="3716"/>
                  </a:lnTo>
                  <a:lnTo>
                    <a:pt x="10236" y="3678"/>
                  </a:lnTo>
                  <a:lnTo>
                    <a:pt x="10368" y="3621"/>
                  </a:lnTo>
                  <a:lnTo>
                    <a:pt x="10653" y="3469"/>
                  </a:lnTo>
                  <a:lnTo>
                    <a:pt x="10918" y="3299"/>
                  </a:lnTo>
                  <a:lnTo>
                    <a:pt x="11145" y="3166"/>
                  </a:lnTo>
                  <a:lnTo>
                    <a:pt x="11354" y="3090"/>
                  </a:lnTo>
                  <a:lnTo>
                    <a:pt x="11581" y="3052"/>
                  </a:lnTo>
                  <a:lnTo>
                    <a:pt x="11790" y="3033"/>
                  </a:lnTo>
                  <a:lnTo>
                    <a:pt x="11922" y="3033"/>
                  </a:lnTo>
                  <a:lnTo>
                    <a:pt x="12074" y="3052"/>
                  </a:lnTo>
                  <a:lnTo>
                    <a:pt x="12377" y="3109"/>
                  </a:lnTo>
                  <a:lnTo>
                    <a:pt x="13022" y="3280"/>
                  </a:lnTo>
                  <a:lnTo>
                    <a:pt x="13135" y="3299"/>
                  </a:lnTo>
                  <a:lnTo>
                    <a:pt x="13287" y="3280"/>
                  </a:lnTo>
                  <a:lnTo>
                    <a:pt x="13439" y="3242"/>
                  </a:lnTo>
                  <a:lnTo>
                    <a:pt x="13609" y="3166"/>
                  </a:lnTo>
                  <a:lnTo>
                    <a:pt x="13799" y="3090"/>
                  </a:lnTo>
                  <a:lnTo>
                    <a:pt x="14102" y="2920"/>
                  </a:lnTo>
                  <a:lnTo>
                    <a:pt x="14348" y="2806"/>
                  </a:lnTo>
                  <a:lnTo>
                    <a:pt x="14879" y="2598"/>
                  </a:lnTo>
                  <a:lnTo>
                    <a:pt x="15410" y="2446"/>
                  </a:lnTo>
                  <a:lnTo>
                    <a:pt x="15959" y="2294"/>
                  </a:lnTo>
                  <a:lnTo>
                    <a:pt x="16509" y="2181"/>
                  </a:lnTo>
                  <a:lnTo>
                    <a:pt x="16699" y="2124"/>
                  </a:lnTo>
                  <a:lnTo>
                    <a:pt x="16812" y="2086"/>
                  </a:lnTo>
                  <a:lnTo>
                    <a:pt x="16907" y="2029"/>
                  </a:lnTo>
                  <a:lnTo>
                    <a:pt x="16983" y="1972"/>
                  </a:lnTo>
                  <a:lnTo>
                    <a:pt x="17059" y="1896"/>
                  </a:lnTo>
                  <a:lnTo>
                    <a:pt x="17116" y="1820"/>
                  </a:lnTo>
                  <a:lnTo>
                    <a:pt x="17154" y="1707"/>
                  </a:lnTo>
                  <a:lnTo>
                    <a:pt x="17191" y="1555"/>
                  </a:lnTo>
                  <a:lnTo>
                    <a:pt x="17191" y="1422"/>
                  </a:lnTo>
                  <a:lnTo>
                    <a:pt x="17191" y="1271"/>
                  </a:lnTo>
                  <a:lnTo>
                    <a:pt x="17173" y="1138"/>
                  </a:lnTo>
                  <a:lnTo>
                    <a:pt x="17135" y="1005"/>
                  </a:lnTo>
                  <a:lnTo>
                    <a:pt x="17097" y="873"/>
                  </a:lnTo>
                  <a:lnTo>
                    <a:pt x="17040" y="759"/>
                  </a:lnTo>
                  <a:lnTo>
                    <a:pt x="16964" y="645"/>
                  </a:lnTo>
                  <a:lnTo>
                    <a:pt x="16888" y="532"/>
                  </a:lnTo>
                  <a:lnTo>
                    <a:pt x="16793" y="437"/>
                  </a:lnTo>
                  <a:lnTo>
                    <a:pt x="16699" y="342"/>
                  </a:lnTo>
                  <a:lnTo>
                    <a:pt x="16585" y="247"/>
                  </a:lnTo>
                  <a:lnTo>
                    <a:pt x="16471" y="172"/>
                  </a:lnTo>
                  <a:lnTo>
                    <a:pt x="16339" y="115"/>
                  </a:lnTo>
                  <a:lnTo>
                    <a:pt x="16206" y="58"/>
                  </a:lnTo>
                  <a:lnTo>
                    <a:pt x="16073" y="20"/>
                  </a:lnTo>
                  <a:lnTo>
                    <a:pt x="16016"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78" name="Google Shape;878;p31"/>
            <p:cNvSpPr/>
            <p:nvPr/>
          </p:nvSpPr>
          <p:spPr>
            <a:xfrm>
              <a:off x="-522075" y="4131125"/>
              <a:ext cx="429800" cy="96700"/>
            </a:xfrm>
            <a:custGeom>
              <a:avLst/>
              <a:gdLst/>
              <a:ahLst/>
              <a:cxnLst/>
              <a:rect l="l" t="t" r="r" b="b"/>
              <a:pathLst>
                <a:path w="17192" h="3868" fill="none" extrusionOk="0">
                  <a:moveTo>
                    <a:pt x="16016" y="1"/>
                  </a:moveTo>
                  <a:lnTo>
                    <a:pt x="16016" y="1"/>
                  </a:lnTo>
                  <a:lnTo>
                    <a:pt x="15959" y="20"/>
                  </a:lnTo>
                  <a:lnTo>
                    <a:pt x="15903" y="58"/>
                  </a:lnTo>
                  <a:lnTo>
                    <a:pt x="15865" y="96"/>
                  </a:lnTo>
                  <a:lnTo>
                    <a:pt x="15846" y="153"/>
                  </a:lnTo>
                  <a:lnTo>
                    <a:pt x="15846" y="209"/>
                  </a:lnTo>
                  <a:lnTo>
                    <a:pt x="15865" y="266"/>
                  </a:lnTo>
                  <a:lnTo>
                    <a:pt x="15903" y="323"/>
                  </a:lnTo>
                  <a:lnTo>
                    <a:pt x="15978" y="342"/>
                  </a:lnTo>
                  <a:lnTo>
                    <a:pt x="15978" y="342"/>
                  </a:lnTo>
                  <a:lnTo>
                    <a:pt x="16130" y="399"/>
                  </a:lnTo>
                  <a:lnTo>
                    <a:pt x="16282" y="475"/>
                  </a:lnTo>
                  <a:lnTo>
                    <a:pt x="16395" y="570"/>
                  </a:lnTo>
                  <a:lnTo>
                    <a:pt x="16509" y="664"/>
                  </a:lnTo>
                  <a:lnTo>
                    <a:pt x="16604" y="778"/>
                  </a:lnTo>
                  <a:lnTo>
                    <a:pt x="16680" y="892"/>
                  </a:lnTo>
                  <a:lnTo>
                    <a:pt x="16737" y="1005"/>
                  </a:lnTo>
                  <a:lnTo>
                    <a:pt x="16756" y="1138"/>
                  </a:lnTo>
                  <a:lnTo>
                    <a:pt x="16774" y="1252"/>
                  </a:lnTo>
                  <a:lnTo>
                    <a:pt x="16756" y="1366"/>
                  </a:lnTo>
                  <a:lnTo>
                    <a:pt x="16718" y="1498"/>
                  </a:lnTo>
                  <a:lnTo>
                    <a:pt x="16661" y="1593"/>
                  </a:lnTo>
                  <a:lnTo>
                    <a:pt x="16566" y="1688"/>
                  </a:lnTo>
                  <a:lnTo>
                    <a:pt x="16433" y="1783"/>
                  </a:lnTo>
                  <a:lnTo>
                    <a:pt x="16282" y="1858"/>
                  </a:lnTo>
                  <a:lnTo>
                    <a:pt x="16092" y="1896"/>
                  </a:lnTo>
                  <a:lnTo>
                    <a:pt x="16092" y="1896"/>
                  </a:lnTo>
                  <a:lnTo>
                    <a:pt x="15713" y="1991"/>
                  </a:lnTo>
                  <a:lnTo>
                    <a:pt x="15315" y="2105"/>
                  </a:lnTo>
                  <a:lnTo>
                    <a:pt x="14557" y="2351"/>
                  </a:lnTo>
                  <a:lnTo>
                    <a:pt x="14557" y="2351"/>
                  </a:lnTo>
                  <a:lnTo>
                    <a:pt x="14083" y="2522"/>
                  </a:lnTo>
                  <a:lnTo>
                    <a:pt x="13628" y="2730"/>
                  </a:lnTo>
                  <a:lnTo>
                    <a:pt x="13628" y="2730"/>
                  </a:lnTo>
                  <a:lnTo>
                    <a:pt x="13477" y="2787"/>
                  </a:lnTo>
                  <a:lnTo>
                    <a:pt x="13363" y="2825"/>
                  </a:lnTo>
                  <a:lnTo>
                    <a:pt x="13230" y="2844"/>
                  </a:lnTo>
                  <a:lnTo>
                    <a:pt x="13116" y="2844"/>
                  </a:lnTo>
                  <a:lnTo>
                    <a:pt x="13116" y="2844"/>
                  </a:lnTo>
                  <a:lnTo>
                    <a:pt x="12908" y="2825"/>
                  </a:lnTo>
                  <a:lnTo>
                    <a:pt x="12718" y="2787"/>
                  </a:lnTo>
                  <a:lnTo>
                    <a:pt x="12301" y="2673"/>
                  </a:lnTo>
                  <a:lnTo>
                    <a:pt x="12301" y="2673"/>
                  </a:lnTo>
                  <a:lnTo>
                    <a:pt x="12112" y="2635"/>
                  </a:lnTo>
                  <a:lnTo>
                    <a:pt x="11922" y="2635"/>
                  </a:lnTo>
                  <a:lnTo>
                    <a:pt x="11922" y="2635"/>
                  </a:lnTo>
                  <a:lnTo>
                    <a:pt x="11771" y="2635"/>
                  </a:lnTo>
                  <a:lnTo>
                    <a:pt x="11619" y="2654"/>
                  </a:lnTo>
                  <a:lnTo>
                    <a:pt x="11449" y="2692"/>
                  </a:lnTo>
                  <a:lnTo>
                    <a:pt x="11297" y="2730"/>
                  </a:lnTo>
                  <a:lnTo>
                    <a:pt x="11013" y="2863"/>
                  </a:lnTo>
                  <a:lnTo>
                    <a:pt x="10728" y="2996"/>
                  </a:lnTo>
                  <a:lnTo>
                    <a:pt x="10728" y="2996"/>
                  </a:lnTo>
                  <a:lnTo>
                    <a:pt x="10425" y="3166"/>
                  </a:lnTo>
                  <a:lnTo>
                    <a:pt x="10122" y="3280"/>
                  </a:lnTo>
                  <a:lnTo>
                    <a:pt x="9970" y="3318"/>
                  </a:lnTo>
                  <a:lnTo>
                    <a:pt x="9838" y="3356"/>
                  </a:lnTo>
                  <a:lnTo>
                    <a:pt x="9686" y="3375"/>
                  </a:lnTo>
                  <a:lnTo>
                    <a:pt x="9515" y="3375"/>
                  </a:lnTo>
                  <a:lnTo>
                    <a:pt x="9515" y="3375"/>
                  </a:lnTo>
                  <a:lnTo>
                    <a:pt x="9288" y="3375"/>
                  </a:lnTo>
                  <a:lnTo>
                    <a:pt x="9023" y="3337"/>
                  </a:lnTo>
                  <a:lnTo>
                    <a:pt x="9023" y="3337"/>
                  </a:lnTo>
                  <a:lnTo>
                    <a:pt x="8492" y="3242"/>
                  </a:lnTo>
                  <a:lnTo>
                    <a:pt x="8226" y="3204"/>
                  </a:lnTo>
                  <a:lnTo>
                    <a:pt x="7961" y="3185"/>
                  </a:lnTo>
                  <a:lnTo>
                    <a:pt x="7961" y="3185"/>
                  </a:lnTo>
                  <a:lnTo>
                    <a:pt x="7923" y="3185"/>
                  </a:lnTo>
                  <a:lnTo>
                    <a:pt x="7923" y="3185"/>
                  </a:lnTo>
                  <a:lnTo>
                    <a:pt x="7734" y="3204"/>
                  </a:lnTo>
                  <a:lnTo>
                    <a:pt x="7563" y="3242"/>
                  </a:lnTo>
                  <a:lnTo>
                    <a:pt x="7393" y="3299"/>
                  </a:lnTo>
                  <a:lnTo>
                    <a:pt x="7222" y="3356"/>
                  </a:lnTo>
                  <a:lnTo>
                    <a:pt x="7222" y="3356"/>
                  </a:lnTo>
                  <a:lnTo>
                    <a:pt x="6957" y="3450"/>
                  </a:lnTo>
                  <a:lnTo>
                    <a:pt x="6843" y="3469"/>
                  </a:lnTo>
                  <a:lnTo>
                    <a:pt x="6748" y="3488"/>
                  </a:lnTo>
                  <a:lnTo>
                    <a:pt x="6748" y="3488"/>
                  </a:lnTo>
                  <a:lnTo>
                    <a:pt x="6672" y="3469"/>
                  </a:lnTo>
                  <a:lnTo>
                    <a:pt x="6578" y="3450"/>
                  </a:lnTo>
                  <a:lnTo>
                    <a:pt x="6502" y="3432"/>
                  </a:lnTo>
                  <a:lnTo>
                    <a:pt x="6445" y="3375"/>
                  </a:lnTo>
                  <a:lnTo>
                    <a:pt x="6293" y="3261"/>
                  </a:lnTo>
                  <a:lnTo>
                    <a:pt x="6142" y="3128"/>
                  </a:lnTo>
                  <a:lnTo>
                    <a:pt x="6142" y="3128"/>
                  </a:lnTo>
                  <a:lnTo>
                    <a:pt x="5990" y="3052"/>
                  </a:lnTo>
                  <a:lnTo>
                    <a:pt x="5857" y="2996"/>
                  </a:lnTo>
                  <a:lnTo>
                    <a:pt x="5687" y="2958"/>
                  </a:lnTo>
                  <a:lnTo>
                    <a:pt x="5535" y="2958"/>
                  </a:lnTo>
                  <a:lnTo>
                    <a:pt x="5535" y="2958"/>
                  </a:lnTo>
                  <a:lnTo>
                    <a:pt x="5383" y="2958"/>
                  </a:lnTo>
                  <a:lnTo>
                    <a:pt x="5232" y="2977"/>
                  </a:lnTo>
                  <a:lnTo>
                    <a:pt x="4948" y="3033"/>
                  </a:lnTo>
                  <a:lnTo>
                    <a:pt x="4682" y="3109"/>
                  </a:lnTo>
                  <a:lnTo>
                    <a:pt x="4436" y="3185"/>
                  </a:lnTo>
                  <a:lnTo>
                    <a:pt x="4436" y="3185"/>
                  </a:lnTo>
                  <a:lnTo>
                    <a:pt x="4133" y="3261"/>
                  </a:lnTo>
                  <a:lnTo>
                    <a:pt x="4000" y="3280"/>
                  </a:lnTo>
                  <a:lnTo>
                    <a:pt x="3867" y="3280"/>
                  </a:lnTo>
                  <a:lnTo>
                    <a:pt x="3867" y="3280"/>
                  </a:lnTo>
                  <a:lnTo>
                    <a:pt x="3753" y="3280"/>
                  </a:lnTo>
                  <a:lnTo>
                    <a:pt x="3640" y="3261"/>
                  </a:lnTo>
                  <a:lnTo>
                    <a:pt x="3526" y="3223"/>
                  </a:lnTo>
                  <a:lnTo>
                    <a:pt x="3431" y="3185"/>
                  </a:lnTo>
                  <a:lnTo>
                    <a:pt x="3337" y="3109"/>
                  </a:lnTo>
                  <a:lnTo>
                    <a:pt x="3261" y="3015"/>
                  </a:lnTo>
                  <a:lnTo>
                    <a:pt x="3185" y="2920"/>
                  </a:lnTo>
                  <a:lnTo>
                    <a:pt x="3109" y="2787"/>
                  </a:lnTo>
                  <a:lnTo>
                    <a:pt x="3109" y="2787"/>
                  </a:lnTo>
                  <a:lnTo>
                    <a:pt x="3014" y="2635"/>
                  </a:lnTo>
                  <a:lnTo>
                    <a:pt x="2901" y="2522"/>
                  </a:lnTo>
                  <a:lnTo>
                    <a:pt x="2749" y="2408"/>
                  </a:lnTo>
                  <a:lnTo>
                    <a:pt x="2597" y="2313"/>
                  </a:lnTo>
                  <a:lnTo>
                    <a:pt x="2597" y="2313"/>
                  </a:lnTo>
                  <a:lnTo>
                    <a:pt x="2503" y="2256"/>
                  </a:lnTo>
                  <a:lnTo>
                    <a:pt x="2408" y="2218"/>
                  </a:lnTo>
                  <a:lnTo>
                    <a:pt x="2180" y="2143"/>
                  </a:lnTo>
                  <a:lnTo>
                    <a:pt x="1953" y="2105"/>
                  </a:lnTo>
                  <a:lnTo>
                    <a:pt x="1725" y="2067"/>
                  </a:lnTo>
                  <a:lnTo>
                    <a:pt x="1725" y="2067"/>
                  </a:lnTo>
                  <a:lnTo>
                    <a:pt x="1460" y="2048"/>
                  </a:lnTo>
                  <a:lnTo>
                    <a:pt x="1460" y="2048"/>
                  </a:lnTo>
                  <a:lnTo>
                    <a:pt x="1290" y="2010"/>
                  </a:lnTo>
                  <a:lnTo>
                    <a:pt x="1138" y="1972"/>
                  </a:lnTo>
                  <a:lnTo>
                    <a:pt x="1005" y="1915"/>
                  </a:lnTo>
                  <a:lnTo>
                    <a:pt x="873" y="1839"/>
                  </a:lnTo>
                  <a:lnTo>
                    <a:pt x="759" y="1764"/>
                  </a:lnTo>
                  <a:lnTo>
                    <a:pt x="683" y="1669"/>
                  </a:lnTo>
                  <a:lnTo>
                    <a:pt x="607" y="1574"/>
                  </a:lnTo>
                  <a:lnTo>
                    <a:pt x="550" y="1479"/>
                  </a:lnTo>
                  <a:lnTo>
                    <a:pt x="531" y="1366"/>
                  </a:lnTo>
                  <a:lnTo>
                    <a:pt x="531" y="1252"/>
                  </a:lnTo>
                  <a:lnTo>
                    <a:pt x="550" y="1157"/>
                  </a:lnTo>
                  <a:lnTo>
                    <a:pt x="588" y="1043"/>
                  </a:lnTo>
                  <a:lnTo>
                    <a:pt x="683" y="949"/>
                  </a:lnTo>
                  <a:lnTo>
                    <a:pt x="778" y="835"/>
                  </a:lnTo>
                  <a:lnTo>
                    <a:pt x="929" y="740"/>
                  </a:lnTo>
                  <a:lnTo>
                    <a:pt x="1100" y="664"/>
                  </a:lnTo>
                  <a:lnTo>
                    <a:pt x="1100" y="664"/>
                  </a:lnTo>
                  <a:lnTo>
                    <a:pt x="1157" y="645"/>
                  </a:lnTo>
                  <a:lnTo>
                    <a:pt x="1176" y="607"/>
                  </a:lnTo>
                  <a:lnTo>
                    <a:pt x="1214" y="570"/>
                  </a:lnTo>
                  <a:lnTo>
                    <a:pt x="1233" y="513"/>
                  </a:lnTo>
                  <a:lnTo>
                    <a:pt x="1233" y="475"/>
                  </a:lnTo>
                  <a:lnTo>
                    <a:pt x="1214" y="418"/>
                  </a:lnTo>
                  <a:lnTo>
                    <a:pt x="1195" y="380"/>
                  </a:lnTo>
                  <a:lnTo>
                    <a:pt x="1138" y="342"/>
                  </a:lnTo>
                  <a:lnTo>
                    <a:pt x="1138" y="342"/>
                  </a:lnTo>
                  <a:lnTo>
                    <a:pt x="854" y="190"/>
                  </a:lnTo>
                  <a:lnTo>
                    <a:pt x="854" y="190"/>
                  </a:lnTo>
                  <a:lnTo>
                    <a:pt x="816" y="172"/>
                  </a:lnTo>
                  <a:lnTo>
                    <a:pt x="759" y="153"/>
                  </a:lnTo>
                  <a:lnTo>
                    <a:pt x="759" y="153"/>
                  </a:lnTo>
                  <a:lnTo>
                    <a:pt x="721" y="172"/>
                  </a:lnTo>
                  <a:lnTo>
                    <a:pt x="664" y="190"/>
                  </a:lnTo>
                  <a:lnTo>
                    <a:pt x="626" y="228"/>
                  </a:lnTo>
                  <a:lnTo>
                    <a:pt x="607" y="285"/>
                  </a:lnTo>
                  <a:lnTo>
                    <a:pt x="588" y="342"/>
                  </a:lnTo>
                  <a:lnTo>
                    <a:pt x="607" y="399"/>
                  </a:lnTo>
                  <a:lnTo>
                    <a:pt x="626" y="437"/>
                  </a:lnTo>
                  <a:lnTo>
                    <a:pt x="683" y="475"/>
                  </a:lnTo>
                  <a:lnTo>
                    <a:pt x="702" y="494"/>
                  </a:lnTo>
                  <a:lnTo>
                    <a:pt x="702" y="494"/>
                  </a:lnTo>
                  <a:lnTo>
                    <a:pt x="531" y="607"/>
                  </a:lnTo>
                  <a:lnTo>
                    <a:pt x="380" y="740"/>
                  </a:lnTo>
                  <a:lnTo>
                    <a:pt x="247" y="892"/>
                  </a:lnTo>
                  <a:lnTo>
                    <a:pt x="133" y="1043"/>
                  </a:lnTo>
                  <a:lnTo>
                    <a:pt x="58" y="1214"/>
                  </a:lnTo>
                  <a:lnTo>
                    <a:pt x="20" y="1290"/>
                  </a:lnTo>
                  <a:lnTo>
                    <a:pt x="1" y="1385"/>
                  </a:lnTo>
                  <a:lnTo>
                    <a:pt x="1" y="1479"/>
                  </a:lnTo>
                  <a:lnTo>
                    <a:pt x="20" y="1574"/>
                  </a:lnTo>
                  <a:lnTo>
                    <a:pt x="39" y="1669"/>
                  </a:lnTo>
                  <a:lnTo>
                    <a:pt x="77" y="1745"/>
                  </a:lnTo>
                  <a:lnTo>
                    <a:pt x="77" y="1745"/>
                  </a:lnTo>
                  <a:lnTo>
                    <a:pt x="190" y="1934"/>
                  </a:lnTo>
                  <a:lnTo>
                    <a:pt x="323" y="2067"/>
                  </a:lnTo>
                  <a:lnTo>
                    <a:pt x="475" y="2181"/>
                  </a:lnTo>
                  <a:lnTo>
                    <a:pt x="645" y="2256"/>
                  </a:lnTo>
                  <a:lnTo>
                    <a:pt x="816" y="2313"/>
                  </a:lnTo>
                  <a:lnTo>
                    <a:pt x="1005" y="2351"/>
                  </a:lnTo>
                  <a:lnTo>
                    <a:pt x="1403" y="2408"/>
                  </a:lnTo>
                  <a:lnTo>
                    <a:pt x="1801" y="2446"/>
                  </a:lnTo>
                  <a:lnTo>
                    <a:pt x="1991" y="2484"/>
                  </a:lnTo>
                  <a:lnTo>
                    <a:pt x="2180" y="2522"/>
                  </a:lnTo>
                  <a:lnTo>
                    <a:pt x="2351" y="2598"/>
                  </a:lnTo>
                  <a:lnTo>
                    <a:pt x="2522" y="2692"/>
                  </a:lnTo>
                  <a:lnTo>
                    <a:pt x="2673" y="2806"/>
                  </a:lnTo>
                  <a:lnTo>
                    <a:pt x="2806" y="2958"/>
                  </a:lnTo>
                  <a:lnTo>
                    <a:pt x="2806" y="2958"/>
                  </a:lnTo>
                  <a:lnTo>
                    <a:pt x="2957" y="3185"/>
                  </a:lnTo>
                  <a:lnTo>
                    <a:pt x="3071" y="3375"/>
                  </a:lnTo>
                  <a:lnTo>
                    <a:pt x="3147" y="3450"/>
                  </a:lnTo>
                  <a:lnTo>
                    <a:pt x="3223" y="3507"/>
                  </a:lnTo>
                  <a:lnTo>
                    <a:pt x="3337" y="3564"/>
                  </a:lnTo>
                  <a:lnTo>
                    <a:pt x="3469" y="3621"/>
                  </a:lnTo>
                  <a:lnTo>
                    <a:pt x="3469" y="3621"/>
                  </a:lnTo>
                  <a:lnTo>
                    <a:pt x="3621" y="3659"/>
                  </a:lnTo>
                  <a:lnTo>
                    <a:pt x="3772" y="3678"/>
                  </a:lnTo>
                  <a:lnTo>
                    <a:pt x="3772" y="3678"/>
                  </a:lnTo>
                  <a:lnTo>
                    <a:pt x="3905" y="3678"/>
                  </a:lnTo>
                  <a:lnTo>
                    <a:pt x="4038" y="3659"/>
                  </a:lnTo>
                  <a:lnTo>
                    <a:pt x="4284" y="3602"/>
                  </a:lnTo>
                  <a:lnTo>
                    <a:pt x="4777" y="3450"/>
                  </a:lnTo>
                  <a:lnTo>
                    <a:pt x="4777" y="3450"/>
                  </a:lnTo>
                  <a:lnTo>
                    <a:pt x="5099" y="3356"/>
                  </a:lnTo>
                  <a:lnTo>
                    <a:pt x="5270" y="3337"/>
                  </a:lnTo>
                  <a:lnTo>
                    <a:pt x="5440" y="3337"/>
                  </a:lnTo>
                  <a:lnTo>
                    <a:pt x="5440" y="3337"/>
                  </a:lnTo>
                  <a:lnTo>
                    <a:pt x="5573" y="3337"/>
                  </a:lnTo>
                  <a:lnTo>
                    <a:pt x="5687" y="3356"/>
                  </a:lnTo>
                  <a:lnTo>
                    <a:pt x="5819" y="3394"/>
                  </a:lnTo>
                  <a:lnTo>
                    <a:pt x="5952" y="3432"/>
                  </a:lnTo>
                  <a:lnTo>
                    <a:pt x="5952" y="3432"/>
                  </a:lnTo>
                  <a:lnTo>
                    <a:pt x="6009" y="3469"/>
                  </a:lnTo>
                  <a:lnTo>
                    <a:pt x="6066" y="3507"/>
                  </a:lnTo>
                  <a:lnTo>
                    <a:pt x="6161" y="3621"/>
                  </a:lnTo>
                  <a:lnTo>
                    <a:pt x="6274" y="3735"/>
                  </a:lnTo>
                  <a:lnTo>
                    <a:pt x="6331" y="3773"/>
                  </a:lnTo>
                  <a:lnTo>
                    <a:pt x="6388" y="3811"/>
                  </a:lnTo>
                  <a:lnTo>
                    <a:pt x="6388" y="3811"/>
                  </a:lnTo>
                  <a:lnTo>
                    <a:pt x="6540" y="3848"/>
                  </a:lnTo>
                  <a:lnTo>
                    <a:pt x="6710" y="3867"/>
                  </a:lnTo>
                  <a:lnTo>
                    <a:pt x="6710" y="3867"/>
                  </a:lnTo>
                  <a:lnTo>
                    <a:pt x="6862" y="3848"/>
                  </a:lnTo>
                  <a:lnTo>
                    <a:pt x="7013" y="3811"/>
                  </a:lnTo>
                  <a:lnTo>
                    <a:pt x="7317" y="3716"/>
                  </a:lnTo>
                  <a:lnTo>
                    <a:pt x="7639" y="3602"/>
                  </a:lnTo>
                  <a:lnTo>
                    <a:pt x="7791" y="3564"/>
                  </a:lnTo>
                  <a:lnTo>
                    <a:pt x="7961" y="3526"/>
                  </a:lnTo>
                  <a:lnTo>
                    <a:pt x="7961" y="3526"/>
                  </a:lnTo>
                  <a:lnTo>
                    <a:pt x="8113" y="3526"/>
                  </a:lnTo>
                  <a:lnTo>
                    <a:pt x="8113" y="3526"/>
                  </a:lnTo>
                  <a:lnTo>
                    <a:pt x="8321" y="3545"/>
                  </a:lnTo>
                  <a:lnTo>
                    <a:pt x="8511" y="3564"/>
                  </a:lnTo>
                  <a:lnTo>
                    <a:pt x="8928" y="3640"/>
                  </a:lnTo>
                  <a:lnTo>
                    <a:pt x="9326" y="3716"/>
                  </a:lnTo>
                  <a:lnTo>
                    <a:pt x="9534" y="3754"/>
                  </a:lnTo>
                  <a:lnTo>
                    <a:pt x="9724" y="3754"/>
                  </a:lnTo>
                  <a:lnTo>
                    <a:pt x="9724" y="3754"/>
                  </a:lnTo>
                  <a:lnTo>
                    <a:pt x="9781" y="3754"/>
                  </a:lnTo>
                  <a:lnTo>
                    <a:pt x="9781" y="3754"/>
                  </a:lnTo>
                  <a:lnTo>
                    <a:pt x="9932" y="3754"/>
                  </a:lnTo>
                  <a:lnTo>
                    <a:pt x="10084" y="3716"/>
                  </a:lnTo>
                  <a:lnTo>
                    <a:pt x="10236" y="3678"/>
                  </a:lnTo>
                  <a:lnTo>
                    <a:pt x="10368" y="3621"/>
                  </a:lnTo>
                  <a:lnTo>
                    <a:pt x="10653" y="3469"/>
                  </a:lnTo>
                  <a:lnTo>
                    <a:pt x="10918" y="3299"/>
                  </a:lnTo>
                  <a:lnTo>
                    <a:pt x="10918" y="3299"/>
                  </a:lnTo>
                  <a:lnTo>
                    <a:pt x="11145" y="3166"/>
                  </a:lnTo>
                  <a:lnTo>
                    <a:pt x="11354" y="3090"/>
                  </a:lnTo>
                  <a:lnTo>
                    <a:pt x="11581" y="3052"/>
                  </a:lnTo>
                  <a:lnTo>
                    <a:pt x="11790" y="3033"/>
                  </a:lnTo>
                  <a:lnTo>
                    <a:pt x="11790" y="3033"/>
                  </a:lnTo>
                  <a:lnTo>
                    <a:pt x="11922" y="3033"/>
                  </a:lnTo>
                  <a:lnTo>
                    <a:pt x="12074" y="3052"/>
                  </a:lnTo>
                  <a:lnTo>
                    <a:pt x="12377" y="3109"/>
                  </a:lnTo>
                  <a:lnTo>
                    <a:pt x="13022" y="3280"/>
                  </a:lnTo>
                  <a:lnTo>
                    <a:pt x="13022" y="3280"/>
                  </a:lnTo>
                  <a:lnTo>
                    <a:pt x="13135" y="3299"/>
                  </a:lnTo>
                  <a:lnTo>
                    <a:pt x="13135" y="3299"/>
                  </a:lnTo>
                  <a:lnTo>
                    <a:pt x="13287" y="3280"/>
                  </a:lnTo>
                  <a:lnTo>
                    <a:pt x="13439" y="3242"/>
                  </a:lnTo>
                  <a:lnTo>
                    <a:pt x="13609" y="3166"/>
                  </a:lnTo>
                  <a:lnTo>
                    <a:pt x="13799" y="3090"/>
                  </a:lnTo>
                  <a:lnTo>
                    <a:pt x="14102" y="2920"/>
                  </a:lnTo>
                  <a:lnTo>
                    <a:pt x="14348" y="2806"/>
                  </a:lnTo>
                  <a:lnTo>
                    <a:pt x="14348" y="2806"/>
                  </a:lnTo>
                  <a:lnTo>
                    <a:pt x="14879" y="2598"/>
                  </a:lnTo>
                  <a:lnTo>
                    <a:pt x="15410" y="2446"/>
                  </a:lnTo>
                  <a:lnTo>
                    <a:pt x="15959" y="2294"/>
                  </a:lnTo>
                  <a:lnTo>
                    <a:pt x="16509" y="2181"/>
                  </a:lnTo>
                  <a:lnTo>
                    <a:pt x="16509" y="2181"/>
                  </a:lnTo>
                  <a:lnTo>
                    <a:pt x="16699" y="2124"/>
                  </a:lnTo>
                  <a:lnTo>
                    <a:pt x="16812" y="2086"/>
                  </a:lnTo>
                  <a:lnTo>
                    <a:pt x="16907" y="2029"/>
                  </a:lnTo>
                  <a:lnTo>
                    <a:pt x="16983" y="1972"/>
                  </a:lnTo>
                  <a:lnTo>
                    <a:pt x="17059" y="1896"/>
                  </a:lnTo>
                  <a:lnTo>
                    <a:pt x="17116" y="1820"/>
                  </a:lnTo>
                  <a:lnTo>
                    <a:pt x="17154" y="1707"/>
                  </a:lnTo>
                  <a:lnTo>
                    <a:pt x="17154" y="1707"/>
                  </a:lnTo>
                  <a:lnTo>
                    <a:pt x="17191" y="1555"/>
                  </a:lnTo>
                  <a:lnTo>
                    <a:pt x="17191" y="1422"/>
                  </a:lnTo>
                  <a:lnTo>
                    <a:pt x="17191" y="1271"/>
                  </a:lnTo>
                  <a:lnTo>
                    <a:pt x="17173" y="1138"/>
                  </a:lnTo>
                  <a:lnTo>
                    <a:pt x="17135" y="1005"/>
                  </a:lnTo>
                  <a:lnTo>
                    <a:pt x="17097" y="873"/>
                  </a:lnTo>
                  <a:lnTo>
                    <a:pt x="17040" y="759"/>
                  </a:lnTo>
                  <a:lnTo>
                    <a:pt x="16964" y="645"/>
                  </a:lnTo>
                  <a:lnTo>
                    <a:pt x="16888" y="532"/>
                  </a:lnTo>
                  <a:lnTo>
                    <a:pt x="16793" y="437"/>
                  </a:lnTo>
                  <a:lnTo>
                    <a:pt x="16699" y="342"/>
                  </a:lnTo>
                  <a:lnTo>
                    <a:pt x="16585" y="247"/>
                  </a:lnTo>
                  <a:lnTo>
                    <a:pt x="16471" y="172"/>
                  </a:lnTo>
                  <a:lnTo>
                    <a:pt x="16339" y="115"/>
                  </a:lnTo>
                  <a:lnTo>
                    <a:pt x="16206" y="58"/>
                  </a:lnTo>
                  <a:lnTo>
                    <a:pt x="16073" y="20"/>
                  </a:lnTo>
                  <a:lnTo>
                    <a:pt x="16073" y="20"/>
                  </a:lnTo>
                  <a:lnTo>
                    <a:pt x="16016"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79" name="Google Shape;879;p31"/>
            <p:cNvSpPr/>
            <p:nvPr/>
          </p:nvSpPr>
          <p:spPr>
            <a:xfrm>
              <a:off x="-475625" y="4193675"/>
              <a:ext cx="327900" cy="85325"/>
            </a:xfrm>
            <a:custGeom>
              <a:avLst/>
              <a:gdLst/>
              <a:ahLst/>
              <a:cxnLst/>
              <a:rect l="l" t="t" r="r" b="b"/>
              <a:pathLst>
                <a:path w="13116" h="3413" extrusionOk="0">
                  <a:moveTo>
                    <a:pt x="171" y="1"/>
                  </a:moveTo>
                  <a:lnTo>
                    <a:pt x="114" y="20"/>
                  </a:lnTo>
                  <a:lnTo>
                    <a:pt x="76" y="39"/>
                  </a:lnTo>
                  <a:lnTo>
                    <a:pt x="38" y="77"/>
                  </a:lnTo>
                  <a:lnTo>
                    <a:pt x="19" y="133"/>
                  </a:lnTo>
                  <a:lnTo>
                    <a:pt x="0" y="399"/>
                  </a:lnTo>
                  <a:lnTo>
                    <a:pt x="0" y="645"/>
                  </a:lnTo>
                  <a:lnTo>
                    <a:pt x="19" y="892"/>
                  </a:lnTo>
                  <a:lnTo>
                    <a:pt x="76" y="1119"/>
                  </a:lnTo>
                  <a:lnTo>
                    <a:pt x="152" y="1328"/>
                  </a:lnTo>
                  <a:lnTo>
                    <a:pt x="265" y="1517"/>
                  </a:lnTo>
                  <a:lnTo>
                    <a:pt x="379" y="1707"/>
                  </a:lnTo>
                  <a:lnTo>
                    <a:pt x="512" y="1877"/>
                  </a:lnTo>
                  <a:lnTo>
                    <a:pt x="682" y="2029"/>
                  </a:lnTo>
                  <a:lnTo>
                    <a:pt x="853" y="2180"/>
                  </a:lnTo>
                  <a:lnTo>
                    <a:pt x="1062" y="2313"/>
                  </a:lnTo>
                  <a:lnTo>
                    <a:pt x="1270" y="2427"/>
                  </a:lnTo>
                  <a:lnTo>
                    <a:pt x="1479" y="2560"/>
                  </a:lnTo>
                  <a:lnTo>
                    <a:pt x="1725" y="2654"/>
                  </a:lnTo>
                  <a:lnTo>
                    <a:pt x="1952" y="2749"/>
                  </a:lnTo>
                  <a:lnTo>
                    <a:pt x="2218" y="2844"/>
                  </a:lnTo>
                  <a:lnTo>
                    <a:pt x="2729" y="2995"/>
                  </a:lnTo>
                  <a:lnTo>
                    <a:pt x="3260" y="3109"/>
                  </a:lnTo>
                  <a:lnTo>
                    <a:pt x="3810" y="3204"/>
                  </a:lnTo>
                  <a:lnTo>
                    <a:pt x="4340" y="3280"/>
                  </a:lnTo>
                  <a:lnTo>
                    <a:pt x="4852" y="3337"/>
                  </a:lnTo>
                  <a:lnTo>
                    <a:pt x="5345" y="3375"/>
                  </a:lnTo>
                  <a:lnTo>
                    <a:pt x="6179" y="3412"/>
                  </a:lnTo>
                  <a:lnTo>
                    <a:pt x="6558" y="3412"/>
                  </a:lnTo>
                  <a:lnTo>
                    <a:pt x="7108" y="3393"/>
                  </a:lnTo>
                  <a:lnTo>
                    <a:pt x="7657" y="3356"/>
                  </a:lnTo>
                  <a:lnTo>
                    <a:pt x="8207" y="3299"/>
                  </a:lnTo>
                  <a:lnTo>
                    <a:pt x="8738" y="3223"/>
                  </a:lnTo>
                  <a:lnTo>
                    <a:pt x="9287" y="3109"/>
                  </a:lnTo>
                  <a:lnTo>
                    <a:pt x="9818" y="2976"/>
                  </a:lnTo>
                  <a:lnTo>
                    <a:pt x="10349" y="2825"/>
                  </a:lnTo>
                  <a:lnTo>
                    <a:pt x="10860" y="2654"/>
                  </a:lnTo>
                  <a:lnTo>
                    <a:pt x="11258" y="2503"/>
                  </a:lnTo>
                  <a:lnTo>
                    <a:pt x="11675" y="2332"/>
                  </a:lnTo>
                  <a:lnTo>
                    <a:pt x="12073" y="2124"/>
                  </a:lnTo>
                  <a:lnTo>
                    <a:pt x="12263" y="2010"/>
                  </a:lnTo>
                  <a:lnTo>
                    <a:pt x="12434" y="1877"/>
                  </a:lnTo>
                  <a:lnTo>
                    <a:pt x="12585" y="1745"/>
                  </a:lnTo>
                  <a:lnTo>
                    <a:pt x="12737" y="1593"/>
                  </a:lnTo>
                  <a:lnTo>
                    <a:pt x="12870" y="1422"/>
                  </a:lnTo>
                  <a:lnTo>
                    <a:pt x="12964" y="1252"/>
                  </a:lnTo>
                  <a:lnTo>
                    <a:pt x="13059" y="1062"/>
                  </a:lnTo>
                  <a:lnTo>
                    <a:pt x="13097" y="854"/>
                  </a:lnTo>
                  <a:lnTo>
                    <a:pt x="13116" y="626"/>
                  </a:lnTo>
                  <a:lnTo>
                    <a:pt x="13116" y="399"/>
                  </a:lnTo>
                  <a:lnTo>
                    <a:pt x="13078" y="323"/>
                  </a:lnTo>
                  <a:lnTo>
                    <a:pt x="13040" y="266"/>
                  </a:lnTo>
                  <a:lnTo>
                    <a:pt x="12983" y="228"/>
                  </a:lnTo>
                  <a:lnTo>
                    <a:pt x="12851" y="228"/>
                  </a:lnTo>
                  <a:lnTo>
                    <a:pt x="12794" y="266"/>
                  </a:lnTo>
                  <a:lnTo>
                    <a:pt x="12756" y="323"/>
                  </a:lnTo>
                  <a:lnTo>
                    <a:pt x="12756" y="399"/>
                  </a:lnTo>
                  <a:lnTo>
                    <a:pt x="12775" y="513"/>
                  </a:lnTo>
                  <a:lnTo>
                    <a:pt x="12775" y="645"/>
                  </a:lnTo>
                  <a:lnTo>
                    <a:pt x="12756" y="759"/>
                  </a:lnTo>
                  <a:lnTo>
                    <a:pt x="12737" y="873"/>
                  </a:lnTo>
                  <a:lnTo>
                    <a:pt x="12661" y="1081"/>
                  </a:lnTo>
                  <a:lnTo>
                    <a:pt x="12528" y="1271"/>
                  </a:lnTo>
                  <a:lnTo>
                    <a:pt x="12396" y="1460"/>
                  </a:lnTo>
                  <a:lnTo>
                    <a:pt x="12206" y="1612"/>
                  </a:lnTo>
                  <a:lnTo>
                    <a:pt x="12017" y="1763"/>
                  </a:lnTo>
                  <a:lnTo>
                    <a:pt x="11789" y="1896"/>
                  </a:lnTo>
                  <a:lnTo>
                    <a:pt x="11562" y="2010"/>
                  </a:lnTo>
                  <a:lnTo>
                    <a:pt x="11315" y="2124"/>
                  </a:lnTo>
                  <a:lnTo>
                    <a:pt x="10823" y="2313"/>
                  </a:lnTo>
                  <a:lnTo>
                    <a:pt x="10349" y="2465"/>
                  </a:lnTo>
                  <a:lnTo>
                    <a:pt x="9932" y="2597"/>
                  </a:lnTo>
                  <a:lnTo>
                    <a:pt x="9515" y="2711"/>
                  </a:lnTo>
                  <a:lnTo>
                    <a:pt x="9079" y="2806"/>
                  </a:lnTo>
                  <a:lnTo>
                    <a:pt x="8643" y="2882"/>
                  </a:lnTo>
                  <a:lnTo>
                    <a:pt x="8226" y="2939"/>
                  </a:lnTo>
                  <a:lnTo>
                    <a:pt x="7790" y="2995"/>
                  </a:lnTo>
                  <a:lnTo>
                    <a:pt x="7354" y="3033"/>
                  </a:lnTo>
                  <a:lnTo>
                    <a:pt x="6918" y="3052"/>
                  </a:lnTo>
                  <a:lnTo>
                    <a:pt x="6331" y="3052"/>
                  </a:lnTo>
                  <a:lnTo>
                    <a:pt x="5553" y="3033"/>
                  </a:lnTo>
                  <a:lnTo>
                    <a:pt x="5099" y="3014"/>
                  </a:lnTo>
                  <a:lnTo>
                    <a:pt x="4606" y="2976"/>
                  </a:lnTo>
                  <a:lnTo>
                    <a:pt x="4075" y="2901"/>
                  </a:lnTo>
                  <a:lnTo>
                    <a:pt x="3563" y="2825"/>
                  </a:lnTo>
                  <a:lnTo>
                    <a:pt x="3033" y="2711"/>
                  </a:lnTo>
                  <a:lnTo>
                    <a:pt x="2540" y="2578"/>
                  </a:lnTo>
                  <a:lnTo>
                    <a:pt x="2047" y="2427"/>
                  </a:lnTo>
                  <a:lnTo>
                    <a:pt x="1820" y="2332"/>
                  </a:lnTo>
                  <a:lnTo>
                    <a:pt x="1611" y="2218"/>
                  </a:lnTo>
                  <a:lnTo>
                    <a:pt x="1403" y="2124"/>
                  </a:lnTo>
                  <a:lnTo>
                    <a:pt x="1213" y="1991"/>
                  </a:lnTo>
                  <a:lnTo>
                    <a:pt x="1043" y="1877"/>
                  </a:lnTo>
                  <a:lnTo>
                    <a:pt x="872" y="1726"/>
                  </a:lnTo>
                  <a:lnTo>
                    <a:pt x="739" y="1574"/>
                  </a:lnTo>
                  <a:lnTo>
                    <a:pt x="607" y="1422"/>
                  </a:lnTo>
                  <a:lnTo>
                    <a:pt x="512" y="1252"/>
                  </a:lnTo>
                  <a:lnTo>
                    <a:pt x="436" y="1062"/>
                  </a:lnTo>
                  <a:lnTo>
                    <a:pt x="379" y="873"/>
                  </a:lnTo>
                  <a:lnTo>
                    <a:pt x="341" y="664"/>
                  </a:lnTo>
                  <a:lnTo>
                    <a:pt x="341" y="456"/>
                  </a:lnTo>
                  <a:lnTo>
                    <a:pt x="360" y="228"/>
                  </a:lnTo>
                  <a:lnTo>
                    <a:pt x="360" y="171"/>
                  </a:lnTo>
                  <a:lnTo>
                    <a:pt x="360" y="133"/>
                  </a:lnTo>
                  <a:lnTo>
                    <a:pt x="303" y="58"/>
                  </a:lnTo>
                  <a:lnTo>
                    <a:pt x="247" y="20"/>
                  </a:lnTo>
                  <a:lnTo>
                    <a:pt x="17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80" name="Google Shape;880;p31"/>
            <p:cNvSpPr/>
            <p:nvPr/>
          </p:nvSpPr>
          <p:spPr>
            <a:xfrm>
              <a:off x="-475625" y="4193675"/>
              <a:ext cx="327900" cy="85325"/>
            </a:xfrm>
            <a:custGeom>
              <a:avLst/>
              <a:gdLst/>
              <a:ahLst/>
              <a:cxnLst/>
              <a:rect l="l" t="t" r="r" b="b"/>
              <a:pathLst>
                <a:path w="13116" h="3413" fill="none" extrusionOk="0">
                  <a:moveTo>
                    <a:pt x="171" y="1"/>
                  </a:moveTo>
                  <a:lnTo>
                    <a:pt x="171" y="1"/>
                  </a:lnTo>
                  <a:lnTo>
                    <a:pt x="114" y="20"/>
                  </a:lnTo>
                  <a:lnTo>
                    <a:pt x="76" y="39"/>
                  </a:lnTo>
                  <a:lnTo>
                    <a:pt x="38" y="77"/>
                  </a:lnTo>
                  <a:lnTo>
                    <a:pt x="19" y="133"/>
                  </a:lnTo>
                  <a:lnTo>
                    <a:pt x="19" y="133"/>
                  </a:lnTo>
                  <a:lnTo>
                    <a:pt x="0" y="399"/>
                  </a:lnTo>
                  <a:lnTo>
                    <a:pt x="0" y="645"/>
                  </a:lnTo>
                  <a:lnTo>
                    <a:pt x="19" y="892"/>
                  </a:lnTo>
                  <a:lnTo>
                    <a:pt x="76" y="1119"/>
                  </a:lnTo>
                  <a:lnTo>
                    <a:pt x="152" y="1328"/>
                  </a:lnTo>
                  <a:lnTo>
                    <a:pt x="265" y="1517"/>
                  </a:lnTo>
                  <a:lnTo>
                    <a:pt x="379" y="1707"/>
                  </a:lnTo>
                  <a:lnTo>
                    <a:pt x="512" y="1877"/>
                  </a:lnTo>
                  <a:lnTo>
                    <a:pt x="682" y="2029"/>
                  </a:lnTo>
                  <a:lnTo>
                    <a:pt x="853" y="2180"/>
                  </a:lnTo>
                  <a:lnTo>
                    <a:pt x="1062" y="2313"/>
                  </a:lnTo>
                  <a:lnTo>
                    <a:pt x="1270" y="2427"/>
                  </a:lnTo>
                  <a:lnTo>
                    <a:pt x="1479" y="2560"/>
                  </a:lnTo>
                  <a:lnTo>
                    <a:pt x="1725" y="2654"/>
                  </a:lnTo>
                  <a:lnTo>
                    <a:pt x="1952" y="2749"/>
                  </a:lnTo>
                  <a:lnTo>
                    <a:pt x="2218" y="2844"/>
                  </a:lnTo>
                  <a:lnTo>
                    <a:pt x="2729" y="2995"/>
                  </a:lnTo>
                  <a:lnTo>
                    <a:pt x="3260" y="3109"/>
                  </a:lnTo>
                  <a:lnTo>
                    <a:pt x="3810" y="3204"/>
                  </a:lnTo>
                  <a:lnTo>
                    <a:pt x="4340" y="3280"/>
                  </a:lnTo>
                  <a:lnTo>
                    <a:pt x="4852" y="3337"/>
                  </a:lnTo>
                  <a:lnTo>
                    <a:pt x="5345" y="3375"/>
                  </a:lnTo>
                  <a:lnTo>
                    <a:pt x="6179" y="3412"/>
                  </a:lnTo>
                  <a:lnTo>
                    <a:pt x="6179" y="3412"/>
                  </a:lnTo>
                  <a:lnTo>
                    <a:pt x="6558" y="3412"/>
                  </a:lnTo>
                  <a:lnTo>
                    <a:pt x="6558" y="3412"/>
                  </a:lnTo>
                  <a:lnTo>
                    <a:pt x="7108" y="3393"/>
                  </a:lnTo>
                  <a:lnTo>
                    <a:pt x="7657" y="3356"/>
                  </a:lnTo>
                  <a:lnTo>
                    <a:pt x="8207" y="3299"/>
                  </a:lnTo>
                  <a:lnTo>
                    <a:pt x="8738" y="3223"/>
                  </a:lnTo>
                  <a:lnTo>
                    <a:pt x="9287" y="3109"/>
                  </a:lnTo>
                  <a:lnTo>
                    <a:pt x="9818" y="2976"/>
                  </a:lnTo>
                  <a:lnTo>
                    <a:pt x="10349" y="2825"/>
                  </a:lnTo>
                  <a:lnTo>
                    <a:pt x="10860" y="2654"/>
                  </a:lnTo>
                  <a:lnTo>
                    <a:pt x="10860" y="2654"/>
                  </a:lnTo>
                  <a:lnTo>
                    <a:pt x="11258" y="2503"/>
                  </a:lnTo>
                  <a:lnTo>
                    <a:pt x="11675" y="2332"/>
                  </a:lnTo>
                  <a:lnTo>
                    <a:pt x="12073" y="2124"/>
                  </a:lnTo>
                  <a:lnTo>
                    <a:pt x="12263" y="2010"/>
                  </a:lnTo>
                  <a:lnTo>
                    <a:pt x="12434" y="1877"/>
                  </a:lnTo>
                  <a:lnTo>
                    <a:pt x="12585" y="1745"/>
                  </a:lnTo>
                  <a:lnTo>
                    <a:pt x="12737" y="1593"/>
                  </a:lnTo>
                  <a:lnTo>
                    <a:pt x="12870" y="1422"/>
                  </a:lnTo>
                  <a:lnTo>
                    <a:pt x="12964" y="1252"/>
                  </a:lnTo>
                  <a:lnTo>
                    <a:pt x="13059" y="1062"/>
                  </a:lnTo>
                  <a:lnTo>
                    <a:pt x="13097" y="854"/>
                  </a:lnTo>
                  <a:lnTo>
                    <a:pt x="13116" y="626"/>
                  </a:lnTo>
                  <a:lnTo>
                    <a:pt x="13116" y="399"/>
                  </a:lnTo>
                  <a:lnTo>
                    <a:pt x="13116" y="399"/>
                  </a:lnTo>
                  <a:lnTo>
                    <a:pt x="13078" y="323"/>
                  </a:lnTo>
                  <a:lnTo>
                    <a:pt x="13040" y="266"/>
                  </a:lnTo>
                  <a:lnTo>
                    <a:pt x="12983" y="228"/>
                  </a:lnTo>
                  <a:lnTo>
                    <a:pt x="12907" y="228"/>
                  </a:lnTo>
                  <a:lnTo>
                    <a:pt x="12907" y="228"/>
                  </a:lnTo>
                  <a:lnTo>
                    <a:pt x="12851" y="228"/>
                  </a:lnTo>
                  <a:lnTo>
                    <a:pt x="12794" y="266"/>
                  </a:lnTo>
                  <a:lnTo>
                    <a:pt x="12756" y="323"/>
                  </a:lnTo>
                  <a:lnTo>
                    <a:pt x="12756" y="399"/>
                  </a:lnTo>
                  <a:lnTo>
                    <a:pt x="12756" y="399"/>
                  </a:lnTo>
                  <a:lnTo>
                    <a:pt x="12775" y="513"/>
                  </a:lnTo>
                  <a:lnTo>
                    <a:pt x="12775" y="645"/>
                  </a:lnTo>
                  <a:lnTo>
                    <a:pt x="12756" y="759"/>
                  </a:lnTo>
                  <a:lnTo>
                    <a:pt x="12737" y="873"/>
                  </a:lnTo>
                  <a:lnTo>
                    <a:pt x="12661" y="1081"/>
                  </a:lnTo>
                  <a:lnTo>
                    <a:pt x="12528" y="1271"/>
                  </a:lnTo>
                  <a:lnTo>
                    <a:pt x="12396" y="1460"/>
                  </a:lnTo>
                  <a:lnTo>
                    <a:pt x="12206" y="1612"/>
                  </a:lnTo>
                  <a:lnTo>
                    <a:pt x="12017" y="1763"/>
                  </a:lnTo>
                  <a:lnTo>
                    <a:pt x="11789" y="1896"/>
                  </a:lnTo>
                  <a:lnTo>
                    <a:pt x="11562" y="2010"/>
                  </a:lnTo>
                  <a:lnTo>
                    <a:pt x="11315" y="2124"/>
                  </a:lnTo>
                  <a:lnTo>
                    <a:pt x="10823" y="2313"/>
                  </a:lnTo>
                  <a:lnTo>
                    <a:pt x="10349" y="2465"/>
                  </a:lnTo>
                  <a:lnTo>
                    <a:pt x="9932" y="2597"/>
                  </a:lnTo>
                  <a:lnTo>
                    <a:pt x="9932" y="2597"/>
                  </a:lnTo>
                  <a:lnTo>
                    <a:pt x="9515" y="2711"/>
                  </a:lnTo>
                  <a:lnTo>
                    <a:pt x="9079" y="2806"/>
                  </a:lnTo>
                  <a:lnTo>
                    <a:pt x="8643" y="2882"/>
                  </a:lnTo>
                  <a:lnTo>
                    <a:pt x="8226" y="2939"/>
                  </a:lnTo>
                  <a:lnTo>
                    <a:pt x="7790" y="2995"/>
                  </a:lnTo>
                  <a:lnTo>
                    <a:pt x="7354" y="3033"/>
                  </a:lnTo>
                  <a:lnTo>
                    <a:pt x="6918" y="3052"/>
                  </a:lnTo>
                  <a:lnTo>
                    <a:pt x="6482" y="3052"/>
                  </a:lnTo>
                  <a:lnTo>
                    <a:pt x="6482" y="3052"/>
                  </a:lnTo>
                  <a:lnTo>
                    <a:pt x="6331" y="3052"/>
                  </a:lnTo>
                  <a:lnTo>
                    <a:pt x="6331" y="3052"/>
                  </a:lnTo>
                  <a:lnTo>
                    <a:pt x="5553" y="3033"/>
                  </a:lnTo>
                  <a:lnTo>
                    <a:pt x="5099" y="3014"/>
                  </a:lnTo>
                  <a:lnTo>
                    <a:pt x="4606" y="2976"/>
                  </a:lnTo>
                  <a:lnTo>
                    <a:pt x="4075" y="2901"/>
                  </a:lnTo>
                  <a:lnTo>
                    <a:pt x="3563" y="2825"/>
                  </a:lnTo>
                  <a:lnTo>
                    <a:pt x="3033" y="2711"/>
                  </a:lnTo>
                  <a:lnTo>
                    <a:pt x="2540" y="2578"/>
                  </a:lnTo>
                  <a:lnTo>
                    <a:pt x="2047" y="2427"/>
                  </a:lnTo>
                  <a:lnTo>
                    <a:pt x="1820" y="2332"/>
                  </a:lnTo>
                  <a:lnTo>
                    <a:pt x="1611" y="2218"/>
                  </a:lnTo>
                  <a:lnTo>
                    <a:pt x="1403" y="2124"/>
                  </a:lnTo>
                  <a:lnTo>
                    <a:pt x="1213" y="1991"/>
                  </a:lnTo>
                  <a:lnTo>
                    <a:pt x="1043" y="1877"/>
                  </a:lnTo>
                  <a:lnTo>
                    <a:pt x="872" y="1726"/>
                  </a:lnTo>
                  <a:lnTo>
                    <a:pt x="739" y="1574"/>
                  </a:lnTo>
                  <a:lnTo>
                    <a:pt x="607" y="1422"/>
                  </a:lnTo>
                  <a:lnTo>
                    <a:pt x="512" y="1252"/>
                  </a:lnTo>
                  <a:lnTo>
                    <a:pt x="436" y="1062"/>
                  </a:lnTo>
                  <a:lnTo>
                    <a:pt x="379" y="873"/>
                  </a:lnTo>
                  <a:lnTo>
                    <a:pt x="341" y="664"/>
                  </a:lnTo>
                  <a:lnTo>
                    <a:pt x="341" y="456"/>
                  </a:lnTo>
                  <a:lnTo>
                    <a:pt x="360" y="228"/>
                  </a:lnTo>
                  <a:lnTo>
                    <a:pt x="360" y="228"/>
                  </a:lnTo>
                  <a:lnTo>
                    <a:pt x="360" y="171"/>
                  </a:lnTo>
                  <a:lnTo>
                    <a:pt x="360" y="133"/>
                  </a:lnTo>
                  <a:lnTo>
                    <a:pt x="303" y="58"/>
                  </a:lnTo>
                  <a:lnTo>
                    <a:pt x="247" y="20"/>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81" name="Google Shape;881;p31"/>
            <p:cNvSpPr/>
            <p:nvPr/>
          </p:nvSpPr>
          <p:spPr>
            <a:xfrm>
              <a:off x="-277575" y="3989450"/>
              <a:ext cx="17550" cy="13300"/>
            </a:xfrm>
            <a:custGeom>
              <a:avLst/>
              <a:gdLst/>
              <a:ahLst/>
              <a:cxnLst/>
              <a:rect l="l" t="t" r="r" b="b"/>
              <a:pathLst>
                <a:path w="702" h="532" extrusionOk="0">
                  <a:moveTo>
                    <a:pt x="171" y="1"/>
                  </a:moveTo>
                  <a:lnTo>
                    <a:pt x="114" y="20"/>
                  </a:lnTo>
                  <a:lnTo>
                    <a:pt x="58" y="58"/>
                  </a:lnTo>
                  <a:lnTo>
                    <a:pt x="20" y="115"/>
                  </a:lnTo>
                  <a:lnTo>
                    <a:pt x="1" y="171"/>
                  </a:lnTo>
                  <a:lnTo>
                    <a:pt x="20" y="247"/>
                  </a:lnTo>
                  <a:lnTo>
                    <a:pt x="58" y="304"/>
                  </a:lnTo>
                  <a:lnTo>
                    <a:pt x="114" y="342"/>
                  </a:lnTo>
                  <a:lnTo>
                    <a:pt x="190" y="361"/>
                  </a:lnTo>
                  <a:lnTo>
                    <a:pt x="247" y="361"/>
                  </a:lnTo>
                  <a:lnTo>
                    <a:pt x="304" y="399"/>
                  </a:lnTo>
                  <a:lnTo>
                    <a:pt x="418" y="475"/>
                  </a:lnTo>
                  <a:lnTo>
                    <a:pt x="475" y="513"/>
                  </a:lnTo>
                  <a:lnTo>
                    <a:pt x="531" y="532"/>
                  </a:lnTo>
                  <a:lnTo>
                    <a:pt x="569" y="513"/>
                  </a:lnTo>
                  <a:lnTo>
                    <a:pt x="626" y="494"/>
                  </a:lnTo>
                  <a:lnTo>
                    <a:pt x="664" y="456"/>
                  </a:lnTo>
                  <a:lnTo>
                    <a:pt x="683" y="418"/>
                  </a:lnTo>
                  <a:lnTo>
                    <a:pt x="702" y="380"/>
                  </a:lnTo>
                  <a:lnTo>
                    <a:pt x="702" y="323"/>
                  </a:lnTo>
                  <a:lnTo>
                    <a:pt x="683" y="266"/>
                  </a:lnTo>
                  <a:lnTo>
                    <a:pt x="664" y="228"/>
                  </a:lnTo>
                  <a:lnTo>
                    <a:pt x="550" y="133"/>
                  </a:lnTo>
                  <a:lnTo>
                    <a:pt x="437" y="77"/>
                  </a:lnTo>
                  <a:lnTo>
                    <a:pt x="323" y="20"/>
                  </a:lnTo>
                  <a:lnTo>
                    <a:pt x="190"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82" name="Google Shape;882;p31"/>
            <p:cNvSpPr/>
            <p:nvPr/>
          </p:nvSpPr>
          <p:spPr>
            <a:xfrm>
              <a:off x="-277575" y="3989450"/>
              <a:ext cx="17550" cy="13300"/>
            </a:xfrm>
            <a:custGeom>
              <a:avLst/>
              <a:gdLst/>
              <a:ahLst/>
              <a:cxnLst/>
              <a:rect l="l" t="t" r="r" b="b"/>
              <a:pathLst>
                <a:path w="702" h="532" fill="none" extrusionOk="0">
                  <a:moveTo>
                    <a:pt x="171" y="1"/>
                  </a:moveTo>
                  <a:lnTo>
                    <a:pt x="171" y="1"/>
                  </a:lnTo>
                  <a:lnTo>
                    <a:pt x="114" y="20"/>
                  </a:lnTo>
                  <a:lnTo>
                    <a:pt x="58" y="58"/>
                  </a:lnTo>
                  <a:lnTo>
                    <a:pt x="20" y="115"/>
                  </a:lnTo>
                  <a:lnTo>
                    <a:pt x="1" y="171"/>
                  </a:lnTo>
                  <a:lnTo>
                    <a:pt x="1" y="171"/>
                  </a:lnTo>
                  <a:lnTo>
                    <a:pt x="20" y="247"/>
                  </a:lnTo>
                  <a:lnTo>
                    <a:pt x="58" y="304"/>
                  </a:lnTo>
                  <a:lnTo>
                    <a:pt x="114" y="342"/>
                  </a:lnTo>
                  <a:lnTo>
                    <a:pt x="190" y="361"/>
                  </a:lnTo>
                  <a:lnTo>
                    <a:pt x="190" y="361"/>
                  </a:lnTo>
                  <a:lnTo>
                    <a:pt x="247" y="361"/>
                  </a:lnTo>
                  <a:lnTo>
                    <a:pt x="304" y="399"/>
                  </a:lnTo>
                  <a:lnTo>
                    <a:pt x="418" y="475"/>
                  </a:lnTo>
                  <a:lnTo>
                    <a:pt x="418" y="475"/>
                  </a:lnTo>
                  <a:lnTo>
                    <a:pt x="475" y="513"/>
                  </a:lnTo>
                  <a:lnTo>
                    <a:pt x="531" y="532"/>
                  </a:lnTo>
                  <a:lnTo>
                    <a:pt x="531" y="532"/>
                  </a:lnTo>
                  <a:lnTo>
                    <a:pt x="569" y="513"/>
                  </a:lnTo>
                  <a:lnTo>
                    <a:pt x="626" y="494"/>
                  </a:lnTo>
                  <a:lnTo>
                    <a:pt x="664" y="456"/>
                  </a:lnTo>
                  <a:lnTo>
                    <a:pt x="683" y="418"/>
                  </a:lnTo>
                  <a:lnTo>
                    <a:pt x="702" y="380"/>
                  </a:lnTo>
                  <a:lnTo>
                    <a:pt x="702" y="323"/>
                  </a:lnTo>
                  <a:lnTo>
                    <a:pt x="683" y="266"/>
                  </a:lnTo>
                  <a:lnTo>
                    <a:pt x="664" y="228"/>
                  </a:lnTo>
                  <a:lnTo>
                    <a:pt x="664" y="228"/>
                  </a:lnTo>
                  <a:lnTo>
                    <a:pt x="550" y="133"/>
                  </a:lnTo>
                  <a:lnTo>
                    <a:pt x="437" y="77"/>
                  </a:lnTo>
                  <a:lnTo>
                    <a:pt x="323" y="20"/>
                  </a:lnTo>
                  <a:lnTo>
                    <a:pt x="190" y="1"/>
                  </a:lnTo>
                  <a:lnTo>
                    <a:pt x="190" y="1"/>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83" name="Google Shape;883;p31"/>
            <p:cNvSpPr/>
            <p:nvPr/>
          </p:nvSpPr>
          <p:spPr>
            <a:xfrm>
              <a:off x="-255300" y="4043000"/>
              <a:ext cx="19925" cy="10450"/>
            </a:xfrm>
            <a:custGeom>
              <a:avLst/>
              <a:gdLst/>
              <a:ahLst/>
              <a:cxnLst/>
              <a:rect l="l" t="t" r="r" b="b"/>
              <a:pathLst>
                <a:path w="797" h="418" extrusionOk="0">
                  <a:moveTo>
                    <a:pt x="171" y="1"/>
                  </a:moveTo>
                  <a:lnTo>
                    <a:pt x="114" y="20"/>
                  </a:lnTo>
                  <a:lnTo>
                    <a:pt x="57" y="38"/>
                  </a:lnTo>
                  <a:lnTo>
                    <a:pt x="19" y="76"/>
                  </a:lnTo>
                  <a:lnTo>
                    <a:pt x="0" y="133"/>
                  </a:lnTo>
                  <a:lnTo>
                    <a:pt x="0" y="190"/>
                  </a:lnTo>
                  <a:lnTo>
                    <a:pt x="19" y="266"/>
                  </a:lnTo>
                  <a:lnTo>
                    <a:pt x="57" y="323"/>
                  </a:lnTo>
                  <a:lnTo>
                    <a:pt x="114" y="342"/>
                  </a:lnTo>
                  <a:lnTo>
                    <a:pt x="588" y="418"/>
                  </a:lnTo>
                  <a:lnTo>
                    <a:pt x="683" y="418"/>
                  </a:lnTo>
                  <a:lnTo>
                    <a:pt x="740" y="399"/>
                  </a:lnTo>
                  <a:lnTo>
                    <a:pt x="778" y="361"/>
                  </a:lnTo>
                  <a:lnTo>
                    <a:pt x="797" y="304"/>
                  </a:lnTo>
                  <a:lnTo>
                    <a:pt x="797" y="228"/>
                  </a:lnTo>
                  <a:lnTo>
                    <a:pt x="778" y="171"/>
                  </a:lnTo>
                  <a:lnTo>
                    <a:pt x="740" y="114"/>
                  </a:lnTo>
                  <a:lnTo>
                    <a:pt x="683" y="76"/>
                  </a:lnTo>
                  <a:lnTo>
                    <a:pt x="209"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84" name="Google Shape;884;p31"/>
            <p:cNvSpPr/>
            <p:nvPr/>
          </p:nvSpPr>
          <p:spPr>
            <a:xfrm>
              <a:off x="-255300" y="4043000"/>
              <a:ext cx="19925" cy="10450"/>
            </a:xfrm>
            <a:custGeom>
              <a:avLst/>
              <a:gdLst/>
              <a:ahLst/>
              <a:cxnLst/>
              <a:rect l="l" t="t" r="r" b="b"/>
              <a:pathLst>
                <a:path w="797" h="418" fill="none" extrusionOk="0">
                  <a:moveTo>
                    <a:pt x="171" y="1"/>
                  </a:moveTo>
                  <a:lnTo>
                    <a:pt x="171" y="1"/>
                  </a:lnTo>
                  <a:lnTo>
                    <a:pt x="114" y="20"/>
                  </a:lnTo>
                  <a:lnTo>
                    <a:pt x="57" y="38"/>
                  </a:lnTo>
                  <a:lnTo>
                    <a:pt x="19" y="76"/>
                  </a:lnTo>
                  <a:lnTo>
                    <a:pt x="0" y="133"/>
                  </a:lnTo>
                  <a:lnTo>
                    <a:pt x="0" y="133"/>
                  </a:lnTo>
                  <a:lnTo>
                    <a:pt x="0" y="190"/>
                  </a:lnTo>
                  <a:lnTo>
                    <a:pt x="19" y="266"/>
                  </a:lnTo>
                  <a:lnTo>
                    <a:pt x="57" y="323"/>
                  </a:lnTo>
                  <a:lnTo>
                    <a:pt x="114" y="342"/>
                  </a:lnTo>
                  <a:lnTo>
                    <a:pt x="114" y="342"/>
                  </a:lnTo>
                  <a:lnTo>
                    <a:pt x="588" y="418"/>
                  </a:lnTo>
                  <a:lnTo>
                    <a:pt x="588" y="418"/>
                  </a:lnTo>
                  <a:lnTo>
                    <a:pt x="626" y="418"/>
                  </a:lnTo>
                  <a:lnTo>
                    <a:pt x="626" y="418"/>
                  </a:lnTo>
                  <a:lnTo>
                    <a:pt x="683" y="418"/>
                  </a:lnTo>
                  <a:lnTo>
                    <a:pt x="740" y="399"/>
                  </a:lnTo>
                  <a:lnTo>
                    <a:pt x="778" y="361"/>
                  </a:lnTo>
                  <a:lnTo>
                    <a:pt x="797" y="304"/>
                  </a:lnTo>
                  <a:lnTo>
                    <a:pt x="797" y="304"/>
                  </a:lnTo>
                  <a:lnTo>
                    <a:pt x="797" y="228"/>
                  </a:lnTo>
                  <a:lnTo>
                    <a:pt x="778" y="171"/>
                  </a:lnTo>
                  <a:lnTo>
                    <a:pt x="740" y="114"/>
                  </a:lnTo>
                  <a:lnTo>
                    <a:pt x="683" y="76"/>
                  </a:lnTo>
                  <a:lnTo>
                    <a:pt x="683" y="76"/>
                  </a:lnTo>
                  <a:lnTo>
                    <a:pt x="209" y="1"/>
                  </a:lnTo>
                  <a:lnTo>
                    <a:pt x="209" y="1"/>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85" name="Google Shape;885;p31"/>
            <p:cNvSpPr/>
            <p:nvPr/>
          </p:nvSpPr>
          <p:spPr>
            <a:xfrm>
              <a:off x="-223550" y="4008400"/>
              <a:ext cx="11875" cy="11400"/>
            </a:xfrm>
            <a:custGeom>
              <a:avLst/>
              <a:gdLst/>
              <a:ahLst/>
              <a:cxnLst/>
              <a:rect l="l" t="t" r="r" b="b"/>
              <a:pathLst>
                <a:path w="475" h="456" extrusionOk="0">
                  <a:moveTo>
                    <a:pt x="133" y="1"/>
                  </a:moveTo>
                  <a:lnTo>
                    <a:pt x="95" y="20"/>
                  </a:lnTo>
                  <a:lnTo>
                    <a:pt x="57" y="58"/>
                  </a:lnTo>
                  <a:lnTo>
                    <a:pt x="19" y="96"/>
                  </a:lnTo>
                  <a:lnTo>
                    <a:pt x="0" y="153"/>
                  </a:lnTo>
                  <a:lnTo>
                    <a:pt x="0" y="190"/>
                  </a:lnTo>
                  <a:lnTo>
                    <a:pt x="19" y="247"/>
                  </a:lnTo>
                  <a:lnTo>
                    <a:pt x="57" y="304"/>
                  </a:lnTo>
                  <a:lnTo>
                    <a:pt x="171" y="418"/>
                  </a:lnTo>
                  <a:lnTo>
                    <a:pt x="228" y="456"/>
                  </a:lnTo>
                  <a:lnTo>
                    <a:pt x="342" y="456"/>
                  </a:lnTo>
                  <a:lnTo>
                    <a:pt x="379" y="437"/>
                  </a:lnTo>
                  <a:lnTo>
                    <a:pt x="417" y="399"/>
                  </a:lnTo>
                  <a:lnTo>
                    <a:pt x="455" y="361"/>
                  </a:lnTo>
                  <a:lnTo>
                    <a:pt x="455" y="323"/>
                  </a:lnTo>
                  <a:lnTo>
                    <a:pt x="474" y="266"/>
                  </a:lnTo>
                  <a:lnTo>
                    <a:pt x="455" y="209"/>
                  </a:lnTo>
                  <a:lnTo>
                    <a:pt x="417" y="172"/>
                  </a:lnTo>
                  <a:lnTo>
                    <a:pt x="304" y="58"/>
                  </a:lnTo>
                  <a:lnTo>
                    <a:pt x="247"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86" name="Google Shape;886;p31"/>
            <p:cNvSpPr/>
            <p:nvPr/>
          </p:nvSpPr>
          <p:spPr>
            <a:xfrm>
              <a:off x="-223550" y="4008400"/>
              <a:ext cx="11875" cy="11400"/>
            </a:xfrm>
            <a:custGeom>
              <a:avLst/>
              <a:gdLst/>
              <a:ahLst/>
              <a:cxnLst/>
              <a:rect l="l" t="t" r="r" b="b"/>
              <a:pathLst>
                <a:path w="475" h="456" fill="none" extrusionOk="0">
                  <a:moveTo>
                    <a:pt x="190" y="1"/>
                  </a:moveTo>
                  <a:lnTo>
                    <a:pt x="190" y="1"/>
                  </a:lnTo>
                  <a:lnTo>
                    <a:pt x="133" y="1"/>
                  </a:lnTo>
                  <a:lnTo>
                    <a:pt x="95" y="20"/>
                  </a:lnTo>
                  <a:lnTo>
                    <a:pt x="57" y="58"/>
                  </a:lnTo>
                  <a:lnTo>
                    <a:pt x="19" y="96"/>
                  </a:lnTo>
                  <a:lnTo>
                    <a:pt x="0" y="153"/>
                  </a:lnTo>
                  <a:lnTo>
                    <a:pt x="0" y="190"/>
                  </a:lnTo>
                  <a:lnTo>
                    <a:pt x="19" y="247"/>
                  </a:lnTo>
                  <a:lnTo>
                    <a:pt x="57" y="304"/>
                  </a:lnTo>
                  <a:lnTo>
                    <a:pt x="57" y="304"/>
                  </a:lnTo>
                  <a:lnTo>
                    <a:pt x="171" y="418"/>
                  </a:lnTo>
                  <a:lnTo>
                    <a:pt x="171" y="418"/>
                  </a:lnTo>
                  <a:lnTo>
                    <a:pt x="228" y="456"/>
                  </a:lnTo>
                  <a:lnTo>
                    <a:pt x="285" y="456"/>
                  </a:lnTo>
                  <a:lnTo>
                    <a:pt x="285" y="456"/>
                  </a:lnTo>
                  <a:lnTo>
                    <a:pt x="342" y="456"/>
                  </a:lnTo>
                  <a:lnTo>
                    <a:pt x="379" y="437"/>
                  </a:lnTo>
                  <a:lnTo>
                    <a:pt x="417" y="399"/>
                  </a:lnTo>
                  <a:lnTo>
                    <a:pt x="455" y="361"/>
                  </a:lnTo>
                  <a:lnTo>
                    <a:pt x="455" y="323"/>
                  </a:lnTo>
                  <a:lnTo>
                    <a:pt x="474" y="266"/>
                  </a:lnTo>
                  <a:lnTo>
                    <a:pt x="455" y="209"/>
                  </a:lnTo>
                  <a:lnTo>
                    <a:pt x="417" y="172"/>
                  </a:lnTo>
                  <a:lnTo>
                    <a:pt x="417" y="172"/>
                  </a:lnTo>
                  <a:lnTo>
                    <a:pt x="304" y="58"/>
                  </a:lnTo>
                  <a:lnTo>
                    <a:pt x="304" y="58"/>
                  </a:lnTo>
                  <a:lnTo>
                    <a:pt x="247" y="1"/>
                  </a:lnTo>
                  <a:lnTo>
                    <a:pt x="190"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887" name="Google Shape;887;p31"/>
          <p:cNvSpPr/>
          <p:nvPr/>
        </p:nvSpPr>
        <p:spPr>
          <a:xfrm>
            <a:off x="3551714" y="2205133"/>
            <a:ext cx="2040575" cy="89395"/>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237699802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888"/>
        <p:cNvGrpSpPr/>
        <p:nvPr/>
      </p:nvGrpSpPr>
      <p:grpSpPr>
        <a:xfrm>
          <a:off x="0" y="0"/>
          <a:ext cx="0" cy="0"/>
          <a:chOff x="0" y="0"/>
          <a:chExt cx="0" cy="0"/>
        </a:xfrm>
      </p:grpSpPr>
      <p:grpSp>
        <p:nvGrpSpPr>
          <p:cNvPr id="889" name="Google Shape;889;p32"/>
          <p:cNvGrpSpPr/>
          <p:nvPr/>
        </p:nvGrpSpPr>
        <p:grpSpPr>
          <a:xfrm rot="10800000" flipH="1">
            <a:off x="172609" y="705571"/>
            <a:ext cx="8798782" cy="5857431"/>
            <a:chOff x="296736" y="265575"/>
            <a:chExt cx="8573304" cy="4610214"/>
          </a:xfrm>
        </p:grpSpPr>
        <p:sp>
          <p:nvSpPr>
            <p:cNvPr id="890" name="Google Shape;890;p32"/>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91" name="Google Shape;891;p32"/>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92" name="Google Shape;892;p32"/>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93" name="Google Shape;893;p32"/>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94" name="Google Shape;894;p32"/>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95" name="Google Shape;895;p32"/>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96" name="Google Shape;896;p32"/>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97" name="Google Shape;897;p32"/>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98" name="Google Shape;898;p32"/>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99" name="Google Shape;899;p32"/>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00" name="Google Shape;900;p32"/>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01" name="Google Shape;901;p32"/>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02" name="Google Shape;902;p32"/>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03" name="Google Shape;903;p32"/>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04" name="Google Shape;904;p32"/>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05" name="Google Shape;905;p32"/>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06" name="Google Shape;906;p32"/>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07" name="Google Shape;907;p32"/>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1013884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Background 1">
    <p:bg>
      <p:bgPr>
        <a:solidFill>
          <a:schemeClr val="accent1"/>
        </a:solidFill>
        <a:effectLst/>
      </p:bgPr>
    </p:bg>
    <p:spTree>
      <p:nvGrpSpPr>
        <p:cNvPr id="1" name="Shape 908"/>
        <p:cNvGrpSpPr/>
        <p:nvPr/>
      </p:nvGrpSpPr>
      <p:grpSpPr>
        <a:xfrm>
          <a:off x="0" y="0"/>
          <a:ext cx="0" cy="0"/>
          <a:chOff x="0" y="0"/>
          <a:chExt cx="0" cy="0"/>
        </a:xfrm>
      </p:grpSpPr>
      <p:grpSp>
        <p:nvGrpSpPr>
          <p:cNvPr id="909" name="Google Shape;909;p33"/>
          <p:cNvGrpSpPr/>
          <p:nvPr/>
        </p:nvGrpSpPr>
        <p:grpSpPr>
          <a:xfrm rot="10800000" flipH="1">
            <a:off x="172609" y="705571"/>
            <a:ext cx="8798782" cy="5857431"/>
            <a:chOff x="296736" y="265575"/>
            <a:chExt cx="8573304" cy="4610214"/>
          </a:xfrm>
        </p:grpSpPr>
        <p:sp>
          <p:nvSpPr>
            <p:cNvPr id="910" name="Google Shape;910;p33"/>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11" name="Google Shape;911;p33"/>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12" name="Google Shape;912;p33"/>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13" name="Google Shape;913;p33"/>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14" name="Google Shape;914;p33"/>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15" name="Google Shape;915;p33"/>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16" name="Google Shape;916;p33"/>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17" name="Google Shape;917;p33"/>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18" name="Google Shape;918;p33"/>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19" name="Google Shape;919;p33"/>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20" name="Google Shape;920;p33"/>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21" name="Google Shape;921;p33"/>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22" name="Google Shape;922;p33"/>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23" name="Google Shape;923;p33"/>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24" name="Google Shape;924;p33"/>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25" name="Google Shape;925;p33"/>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26" name="Google Shape;926;p33"/>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27" name="Google Shape;927;p33"/>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103157432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1">
  <p:cSld name="Background 1 1">
    <p:bg>
      <p:bgPr>
        <a:solidFill>
          <a:schemeClr val="lt2"/>
        </a:solidFill>
        <a:effectLst/>
      </p:bgPr>
    </p:bg>
    <p:spTree>
      <p:nvGrpSpPr>
        <p:cNvPr id="1" name="Shape 928"/>
        <p:cNvGrpSpPr/>
        <p:nvPr/>
      </p:nvGrpSpPr>
      <p:grpSpPr>
        <a:xfrm>
          <a:off x="0" y="0"/>
          <a:ext cx="0" cy="0"/>
          <a:chOff x="0" y="0"/>
          <a:chExt cx="0" cy="0"/>
        </a:xfrm>
      </p:grpSpPr>
      <p:grpSp>
        <p:nvGrpSpPr>
          <p:cNvPr id="929" name="Google Shape;929;p34"/>
          <p:cNvGrpSpPr/>
          <p:nvPr/>
        </p:nvGrpSpPr>
        <p:grpSpPr>
          <a:xfrm rot="10800000" flipH="1">
            <a:off x="172609" y="705571"/>
            <a:ext cx="8798782" cy="5857431"/>
            <a:chOff x="296736" y="265575"/>
            <a:chExt cx="8573304" cy="4610214"/>
          </a:xfrm>
        </p:grpSpPr>
        <p:sp>
          <p:nvSpPr>
            <p:cNvPr id="930" name="Google Shape;930;p34"/>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31" name="Google Shape;931;p34"/>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32" name="Google Shape;932;p34"/>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33" name="Google Shape;933;p34"/>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34" name="Google Shape;934;p34"/>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35" name="Google Shape;935;p34"/>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36" name="Google Shape;936;p34"/>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37" name="Google Shape;937;p34"/>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38" name="Google Shape;938;p34"/>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39" name="Google Shape;939;p34"/>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40" name="Google Shape;940;p34"/>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41" name="Google Shape;941;p34"/>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42" name="Google Shape;942;p34"/>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43" name="Google Shape;943;p34"/>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44" name="Google Shape;944;p34"/>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45" name="Google Shape;945;p34"/>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46" name="Google Shape;946;p34"/>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47" name="Google Shape;947;p34"/>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30386681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182145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951"/>
        <p:cNvGrpSpPr/>
        <p:nvPr/>
      </p:nvGrpSpPr>
      <p:grpSpPr>
        <a:xfrm>
          <a:off x="0" y="0"/>
          <a:ext cx="0" cy="0"/>
          <a:chOff x="0" y="0"/>
          <a:chExt cx="0" cy="0"/>
        </a:xfrm>
      </p:grpSpPr>
    </p:spTree>
    <p:extLst>
      <p:ext uri="{BB962C8B-B14F-4D97-AF65-F5344CB8AC3E}">
        <p14:creationId xmlns:p14="http://schemas.microsoft.com/office/powerpoint/2010/main" val="222375722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952"/>
        <p:cNvGrpSpPr/>
        <p:nvPr/>
      </p:nvGrpSpPr>
      <p:grpSpPr>
        <a:xfrm>
          <a:off x="0" y="0"/>
          <a:ext cx="0" cy="0"/>
          <a:chOff x="0" y="0"/>
          <a:chExt cx="0" cy="0"/>
        </a:xfrm>
      </p:grpSpPr>
      <p:sp>
        <p:nvSpPr>
          <p:cNvPr id="953" name="Google Shape;953;p37"/>
          <p:cNvSpPr txBox="1">
            <a:spLocks noGrp="1"/>
          </p:cNvSpPr>
          <p:nvPr>
            <p:ph type="title"/>
          </p:nvPr>
        </p:nvSpPr>
        <p:spPr>
          <a:xfrm>
            <a:off x="1048350" y="431800"/>
            <a:ext cx="70473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115916597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957"/>
        <p:cNvGrpSpPr/>
        <p:nvPr/>
      </p:nvGrpSpPr>
      <p:grpSpPr>
        <a:xfrm>
          <a:off x="0" y="0"/>
          <a:ext cx="0" cy="0"/>
          <a:chOff x="0" y="0"/>
          <a:chExt cx="0" cy="0"/>
        </a:xfrm>
      </p:grpSpPr>
    </p:spTree>
    <p:extLst>
      <p:ext uri="{BB962C8B-B14F-4D97-AF65-F5344CB8AC3E}">
        <p14:creationId xmlns:p14="http://schemas.microsoft.com/office/powerpoint/2010/main" val="139770110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9144677" cy="6858000"/>
            <a:chOff x="0" y="0"/>
            <a:chExt cx="9144677" cy="6858000"/>
          </a:xfrm>
        </p:grpSpPr>
        <p:pic>
          <p:nvPicPr>
            <p:cNvPr id="8" name="Picture 7" descr="S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1" name="Rectangle 10"/>
            <p:cNvSpPr/>
            <p:nvPr/>
          </p:nvSpPr>
          <p:spPr>
            <a:xfrm>
              <a:off x="1515532" y="1520422"/>
              <a:ext cx="6112935" cy="3818468"/>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2" name="Picture 11"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959"/>
            <a:stretch/>
          </p:blipFill>
          <p:spPr>
            <a:xfrm>
              <a:off x="0" y="3128434"/>
              <a:ext cx="1664208" cy="612648"/>
            </a:xfrm>
            <a:prstGeom prst="rect">
              <a:avLst/>
            </a:prstGeom>
          </p:spPr>
        </p:pic>
        <p:pic>
          <p:nvPicPr>
            <p:cNvPr id="13" name="Picture 12"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959"/>
            <a:stretch/>
          </p:blipFill>
          <p:spPr>
            <a:xfrm>
              <a:off x="7480469" y="3128434"/>
              <a:ext cx="1664208" cy="612648"/>
            </a:xfrm>
            <a:prstGeom prst="rect">
              <a:avLst/>
            </a:prstGeom>
          </p:spPr>
        </p:pic>
      </p:grpSp>
      <p:sp>
        <p:nvSpPr>
          <p:cNvPr id="2" name="Title 1"/>
          <p:cNvSpPr>
            <a:spLocks noGrp="1"/>
          </p:cNvSpPr>
          <p:nvPr>
            <p:ph type="ctrTitle"/>
          </p:nvPr>
        </p:nvSpPr>
        <p:spPr>
          <a:xfrm>
            <a:off x="1921934" y="1811863"/>
            <a:ext cx="5308866" cy="1515533"/>
          </a:xfrm>
        </p:spPr>
        <p:txBody>
          <a:bodyPr anchor="b">
            <a:noAutofit/>
          </a:bodyPr>
          <a:lstStyle>
            <a:lvl1pPr algn="ct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1921934" y="3598327"/>
            <a:ext cx="5308866" cy="1377651"/>
          </a:xfrm>
        </p:spPr>
        <p:txBody>
          <a:bodyPr anchor="t">
            <a:normAutofit/>
          </a:bodyPr>
          <a:lstStyle>
            <a:lvl1pPr marL="0" indent="0" algn="ctr">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6065417" y="5054602"/>
            <a:ext cx="673276" cy="279400"/>
          </a:xfrm>
        </p:spPr>
        <p:txBody>
          <a:bodyPr/>
          <a:lstStyle/>
          <a:p>
            <a:fld id="{B61BEF0D-F0BB-DE4B-95CE-6DB70DBA9567}" type="datetimeFigureOut">
              <a:rPr lang="en-US" dirty="0"/>
              <a:pPr/>
              <a:t>5/6/2025</a:t>
            </a:fld>
            <a:endParaRPr lang="en-US" dirty="0"/>
          </a:p>
        </p:txBody>
      </p:sp>
      <p:sp>
        <p:nvSpPr>
          <p:cNvPr id="5" name="Footer Placeholder 4"/>
          <p:cNvSpPr>
            <a:spLocks noGrp="1"/>
          </p:cNvSpPr>
          <p:nvPr>
            <p:ph type="ftr" sz="quarter" idx="11"/>
          </p:nvPr>
        </p:nvSpPr>
        <p:spPr>
          <a:xfrm>
            <a:off x="1921934" y="5054602"/>
            <a:ext cx="4064860" cy="279400"/>
          </a:xfrm>
        </p:spPr>
        <p:txBody>
          <a:bodyPr/>
          <a:lstStyle/>
          <a:p>
            <a:endParaRPr lang="en-US" dirty="0"/>
          </a:p>
        </p:txBody>
      </p:sp>
      <p:sp>
        <p:nvSpPr>
          <p:cNvPr id="6" name="Slide Number Placeholder 5"/>
          <p:cNvSpPr>
            <a:spLocks noGrp="1"/>
          </p:cNvSpPr>
          <p:nvPr>
            <p:ph type="sldNum" sz="quarter" idx="12"/>
          </p:nvPr>
        </p:nvSpPr>
        <p:spPr>
          <a:xfrm>
            <a:off x="6817317" y="5054602"/>
            <a:ext cx="413483"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019825" y="3471329"/>
            <a:ext cx="5113083"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6135993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278465" y="235626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585444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bg>
      <p:bgPr>
        <a:solidFill>
          <a:schemeClr val="lt2"/>
        </a:solidFill>
        <a:effectLst/>
      </p:bgPr>
    </p:bg>
    <p:spTree>
      <p:nvGrpSpPr>
        <p:cNvPr id="1" name="Shape 152"/>
        <p:cNvGrpSpPr/>
        <p:nvPr/>
      </p:nvGrpSpPr>
      <p:grpSpPr>
        <a:xfrm>
          <a:off x="0" y="0"/>
          <a:ext cx="0" cy="0"/>
          <a:chOff x="0" y="0"/>
          <a:chExt cx="0" cy="0"/>
        </a:xfrm>
      </p:grpSpPr>
      <p:sp>
        <p:nvSpPr>
          <p:cNvPr id="153" name="Google Shape;153;p5"/>
          <p:cNvSpPr txBox="1">
            <a:spLocks noGrp="1"/>
          </p:cNvSpPr>
          <p:nvPr>
            <p:ph type="title"/>
          </p:nvPr>
        </p:nvSpPr>
        <p:spPr>
          <a:xfrm>
            <a:off x="713225" y="707136"/>
            <a:ext cx="7717500" cy="609600"/>
          </a:xfrm>
          <a:prstGeom prst="rect">
            <a:avLst/>
          </a:prstGeom>
        </p:spPr>
        <p:txBody>
          <a:bodyPr spcFirstLastPara="1" wrap="square" lIns="91425" tIns="91425" rIns="91425" bIns="91425" anchor="ctr" anchorCtr="0">
            <a:no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grpSp>
        <p:nvGrpSpPr>
          <p:cNvPr id="154" name="Google Shape;154;p5"/>
          <p:cNvGrpSpPr/>
          <p:nvPr/>
        </p:nvGrpSpPr>
        <p:grpSpPr>
          <a:xfrm rot="10800000" flipH="1">
            <a:off x="172609" y="705571"/>
            <a:ext cx="8798782" cy="5857431"/>
            <a:chOff x="296736" y="265575"/>
            <a:chExt cx="8573304" cy="4610214"/>
          </a:xfrm>
        </p:grpSpPr>
        <p:sp>
          <p:nvSpPr>
            <p:cNvPr id="155" name="Google Shape;155;p5"/>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6" name="Google Shape;156;p5"/>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7" name="Google Shape;157;p5"/>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8" name="Google Shape;158;p5"/>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9" name="Google Shape;159;p5"/>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0" name="Google Shape;160;p5"/>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1" name="Google Shape;161;p5"/>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2" name="Google Shape;162;p5"/>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3" name="Google Shape;163;p5"/>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4" name="Google Shape;164;p5"/>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5" name="Google Shape;165;p5"/>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6" name="Google Shape;166;p5"/>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7" name="Google Shape;167;p5"/>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8" name="Google Shape;168;p5"/>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9" name="Google Shape;169;p5"/>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70" name="Google Shape;170;p5"/>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71" name="Google Shape;171;p5"/>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72" name="Google Shape;172;p5"/>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173" name="Google Shape;173;p5"/>
          <p:cNvSpPr txBox="1">
            <a:spLocks noGrp="1"/>
          </p:cNvSpPr>
          <p:nvPr>
            <p:ph type="subTitle" idx="1"/>
          </p:nvPr>
        </p:nvSpPr>
        <p:spPr>
          <a:xfrm>
            <a:off x="1083843" y="4048651"/>
            <a:ext cx="3052200" cy="487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1600"/>
              <a:buFont typeface="Alef"/>
              <a:buNone/>
              <a:defRPr sz="2500" b="1">
                <a:latin typeface="Patrick Hand"/>
                <a:ea typeface="Patrick Hand"/>
                <a:cs typeface="Patrick Hand"/>
                <a:sym typeface="Patrick Hand"/>
              </a:defRPr>
            </a:lvl1pPr>
            <a:lvl2pPr lvl="1"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2pPr>
            <a:lvl3pPr lvl="2"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3pPr>
            <a:lvl4pPr lvl="3"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4pPr>
            <a:lvl5pPr lvl="4"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5pPr>
            <a:lvl6pPr lvl="5"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6pPr>
            <a:lvl7pPr lvl="6"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7pPr>
            <a:lvl8pPr lvl="7"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8pPr>
            <a:lvl9pPr lvl="8"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9pPr>
          </a:lstStyle>
          <a:p>
            <a:r>
              <a:rPr lang="en-US"/>
              <a:t>Click to edit Master subtitle style</a:t>
            </a:r>
            <a:endParaRPr/>
          </a:p>
        </p:txBody>
      </p:sp>
      <p:sp>
        <p:nvSpPr>
          <p:cNvPr id="174" name="Google Shape;174;p5"/>
          <p:cNvSpPr txBox="1">
            <a:spLocks noGrp="1"/>
          </p:cNvSpPr>
          <p:nvPr>
            <p:ph type="subTitle" idx="2"/>
          </p:nvPr>
        </p:nvSpPr>
        <p:spPr>
          <a:xfrm>
            <a:off x="5009607" y="4048651"/>
            <a:ext cx="3048900" cy="487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1600"/>
              <a:buFont typeface="Alef"/>
              <a:buNone/>
              <a:defRPr sz="2500" b="1">
                <a:latin typeface="Patrick Hand"/>
                <a:ea typeface="Patrick Hand"/>
                <a:cs typeface="Patrick Hand"/>
                <a:sym typeface="Patrick Hand"/>
              </a:defRPr>
            </a:lvl1pPr>
            <a:lvl2pPr lvl="1"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2pPr>
            <a:lvl3pPr lvl="2"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3pPr>
            <a:lvl4pPr lvl="3"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4pPr>
            <a:lvl5pPr lvl="4"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5pPr>
            <a:lvl6pPr lvl="5"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6pPr>
            <a:lvl7pPr lvl="6"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7pPr>
            <a:lvl8pPr lvl="7"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8pPr>
            <a:lvl9pPr lvl="8"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9pPr>
          </a:lstStyle>
          <a:p>
            <a:r>
              <a:rPr lang="en-US"/>
              <a:t>Click to edit Master subtitle style</a:t>
            </a:r>
            <a:endParaRPr/>
          </a:p>
        </p:txBody>
      </p:sp>
      <p:sp>
        <p:nvSpPr>
          <p:cNvPr id="175" name="Google Shape;175;p5"/>
          <p:cNvSpPr txBox="1">
            <a:spLocks noGrp="1"/>
          </p:cNvSpPr>
          <p:nvPr>
            <p:ph type="subTitle" idx="3"/>
          </p:nvPr>
        </p:nvSpPr>
        <p:spPr>
          <a:xfrm>
            <a:off x="1085493" y="4523452"/>
            <a:ext cx="3048900" cy="72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5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r>
              <a:rPr lang="en-US"/>
              <a:t>Click to edit Master subtitle style</a:t>
            </a:r>
            <a:endParaRPr/>
          </a:p>
        </p:txBody>
      </p:sp>
      <p:sp>
        <p:nvSpPr>
          <p:cNvPr id="176" name="Google Shape;176;p5"/>
          <p:cNvSpPr txBox="1">
            <a:spLocks noGrp="1"/>
          </p:cNvSpPr>
          <p:nvPr>
            <p:ph type="subTitle" idx="4"/>
          </p:nvPr>
        </p:nvSpPr>
        <p:spPr>
          <a:xfrm>
            <a:off x="5007957" y="4528172"/>
            <a:ext cx="3052200" cy="72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5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375803021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78465" y="1641413"/>
            <a:ext cx="6595534" cy="1822514"/>
          </a:xfrm>
        </p:spPr>
        <p:txBody>
          <a:bodyPr anchor="b">
            <a:normAutofit/>
          </a:bodyPr>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78465" y="3734859"/>
            <a:ext cx="6595534" cy="1090015"/>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31" name="Straight Connector 30"/>
          <p:cNvCxnSpPr/>
          <p:nvPr/>
        </p:nvCxnSpPr>
        <p:spPr>
          <a:xfrm>
            <a:off x="1278466" y="3599392"/>
            <a:ext cx="6595533"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8808158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278465" y="235626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176866" y="915337"/>
            <a:ext cx="6798734" cy="130386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76866" y="2487168"/>
            <a:ext cx="3337560" cy="34472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5152" y="2487168"/>
            <a:ext cx="3337560" cy="34472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5/6/2025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extLst>
      <p:ext uri="{BB962C8B-B14F-4D97-AF65-F5344CB8AC3E}">
        <p14:creationId xmlns:p14="http://schemas.microsoft.com/office/powerpoint/2010/main" val="275586630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76868" y="2658533"/>
            <a:ext cx="333756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76868" y="3243263"/>
            <a:ext cx="3337560" cy="270662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1832" y="2658533"/>
            <a:ext cx="333756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1832" y="3243263"/>
            <a:ext cx="3337560" cy="270662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41" name="Straight Connector 40"/>
          <p:cNvCxnSpPr/>
          <p:nvPr/>
        </p:nvCxnSpPr>
        <p:spPr>
          <a:xfrm>
            <a:off x="1278466" y="235467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38445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6865" y="915337"/>
            <a:ext cx="6798735" cy="1303867"/>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278466" y="235467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9588021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3387777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5" y="1388534"/>
            <a:ext cx="2536798"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120062" y="982132"/>
            <a:ext cx="3855539"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76865" y="3031065"/>
            <a:ext cx="2536798"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278466" y="2912533"/>
            <a:ext cx="233359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6451850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5" y="1883832"/>
            <a:ext cx="3632202" cy="1371600"/>
          </a:xfrm>
        </p:spPr>
        <p:txBody>
          <a:bodyPr anchor="b">
            <a:normAutofit/>
          </a:bodyPr>
          <a:lstStyle>
            <a:lvl1pPr algn="ctr">
              <a:defRPr sz="24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5183069" y="1032933"/>
            <a:ext cx="2929463" cy="4792136"/>
          </a:xfrm>
          <a:prstGeom prst="roundRect">
            <a:avLst>
              <a:gd name="adj" fmla="val 0"/>
            </a:avLst>
          </a:prstGeom>
          <a:ln w="57150" cmpd="thickThin">
            <a:solidFill>
              <a:schemeClr val="tx1">
                <a:lumMod val="50000"/>
                <a:lumOff val="5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76865" y="3255432"/>
            <a:ext cx="3632201" cy="182880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0409657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6" y="4815415"/>
            <a:ext cx="6798734"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26260" y="1032933"/>
            <a:ext cx="7091482" cy="3361269"/>
          </a:xfrm>
          <a:prstGeom prst="roundRect">
            <a:avLst>
              <a:gd name="adj" fmla="val 0"/>
            </a:avLst>
          </a:prstGeom>
          <a:ln w="57150" cmpd="thickThin">
            <a:solidFill>
              <a:schemeClr val="tx1">
                <a:lumMod val="50000"/>
                <a:lumOff val="5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76866" y="5382153"/>
            <a:ext cx="6798734" cy="493712"/>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620564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6" y="906873"/>
            <a:ext cx="6798734" cy="309786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176865" y="4275666"/>
            <a:ext cx="6798736" cy="1600202"/>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278465" y="4140199"/>
            <a:ext cx="6606425"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5509497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34333" y="982132"/>
            <a:ext cx="6400250"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00200" y="3352799"/>
            <a:ext cx="5892798" cy="651933"/>
          </a:xfrm>
        </p:spPr>
        <p:txBody>
          <a:bodyPr anchor="ctr">
            <a:normAutofit/>
          </a:bodyPr>
          <a:lstStyle>
            <a:lvl1pPr marL="0" indent="0" algn="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76863" y="4343400"/>
            <a:ext cx="6798738"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49969" y="905362"/>
            <a:ext cx="457319" cy="584776"/>
          </a:xfrm>
          <a:prstGeom prst="rect">
            <a:avLst/>
          </a:prstGeom>
        </p:spPr>
        <p:txBody>
          <a:bodyPr vert="horz" lIns="91440" tIns="45720" rIns="91440" bIns="45720" rtlCol="0" anchor="ctr">
            <a:noAutofit/>
          </a:bodyPr>
          <a:lstStyle/>
          <a:p>
            <a:pPr lvl="0"/>
            <a:r>
              <a:rPr lang="en-US" sz="7200" dirty="0">
                <a:solidFill>
                  <a:schemeClr val="tx1"/>
                </a:solidFill>
                <a:effectLst/>
              </a:rPr>
              <a:t>“</a:t>
            </a:r>
          </a:p>
        </p:txBody>
      </p:sp>
      <p:sp>
        <p:nvSpPr>
          <p:cNvPr id="15" name="TextBox 14"/>
          <p:cNvSpPr txBox="1"/>
          <p:nvPr/>
        </p:nvSpPr>
        <p:spPr>
          <a:xfrm>
            <a:off x="7633503" y="2827870"/>
            <a:ext cx="457319" cy="584776"/>
          </a:xfrm>
          <a:prstGeom prst="rect">
            <a:avLst/>
          </a:prstGeom>
        </p:spPr>
        <p:txBody>
          <a:bodyPr vert="horz" lIns="91440" tIns="45720" rIns="91440" bIns="45720" rtlCol="0" anchor="ctr">
            <a:noAutofit/>
          </a:bodyPr>
          <a:lstStyle/>
          <a:p>
            <a:pPr lvl="0" algn="r"/>
            <a:r>
              <a:rPr lang="en-US" sz="7200" dirty="0">
                <a:solidFill>
                  <a:schemeClr val="tx1"/>
                </a:solidFill>
                <a:effectLst/>
              </a:rPr>
              <a:t>”</a:t>
            </a:r>
          </a:p>
        </p:txBody>
      </p:sp>
      <p:cxnSp>
        <p:nvCxnSpPr>
          <p:cNvPr id="19" name="Straight Connector 18"/>
          <p:cNvCxnSpPr/>
          <p:nvPr/>
        </p:nvCxnSpPr>
        <p:spPr>
          <a:xfrm>
            <a:off x="1278466" y="4140199"/>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64928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1"/>
        </a:solidFill>
        <a:effectLst/>
      </p:bgPr>
    </p:bg>
    <p:spTree>
      <p:nvGrpSpPr>
        <p:cNvPr id="1" name="Shape 177"/>
        <p:cNvGrpSpPr/>
        <p:nvPr/>
      </p:nvGrpSpPr>
      <p:grpSpPr>
        <a:xfrm>
          <a:off x="0" y="0"/>
          <a:ext cx="0" cy="0"/>
          <a:chOff x="0" y="0"/>
          <a:chExt cx="0" cy="0"/>
        </a:xfrm>
      </p:grpSpPr>
      <p:grpSp>
        <p:nvGrpSpPr>
          <p:cNvPr id="178" name="Google Shape;178;p6"/>
          <p:cNvGrpSpPr/>
          <p:nvPr/>
        </p:nvGrpSpPr>
        <p:grpSpPr>
          <a:xfrm rot="10800000" flipH="1">
            <a:off x="172609" y="705571"/>
            <a:ext cx="8798782" cy="5857431"/>
            <a:chOff x="296736" y="265575"/>
            <a:chExt cx="8573304" cy="4610214"/>
          </a:xfrm>
        </p:grpSpPr>
        <p:sp>
          <p:nvSpPr>
            <p:cNvPr id="179" name="Google Shape;179;p6"/>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0" name="Google Shape;180;p6"/>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1" name="Google Shape;181;p6"/>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2" name="Google Shape;182;p6"/>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3" name="Google Shape;183;p6"/>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4" name="Google Shape;184;p6"/>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5" name="Google Shape;185;p6"/>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6" name="Google Shape;186;p6"/>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7" name="Google Shape;187;p6"/>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8" name="Google Shape;188;p6"/>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9" name="Google Shape;189;p6"/>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90" name="Google Shape;190;p6"/>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91" name="Google Shape;191;p6"/>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92" name="Google Shape;192;p6"/>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93" name="Google Shape;193;p6"/>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94" name="Google Shape;194;p6"/>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95" name="Google Shape;195;p6"/>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96" name="Google Shape;196;p6"/>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197" name="Google Shape;197;p6"/>
          <p:cNvSpPr txBox="1">
            <a:spLocks noGrp="1"/>
          </p:cNvSpPr>
          <p:nvPr>
            <p:ph type="title"/>
          </p:nvPr>
        </p:nvSpPr>
        <p:spPr>
          <a:xfrm>
            <a:off x="713250" y="707133"/>
            <a:ext cx="7717500" cy="609600"/>
          </a:xfrm>
          <a:prstGeom prst="rect">
            <a:avLst/>
          </a:prstGeom>
          <a:noFill/>
        </p:spPr>
        <p:txBody>
          <a:bodyPr spcFirstLastPara="1" wrap="square" lIns="91425" tIns="91425" rIns="91425" bIns="91425" anchor="ctr" anchorCtr="0">
            <a:no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highlight>
                  <a:schemeClr val="accent1"/>
                </a:highlight>
              </a:defRPr>
            </a:lvl2pPr>
            <a:lvl3pPr lvl="2">
              <a:spcBef>
                <a:spcPts val="0"/>
              </a:spcBef>
              <a:spcAft>
                <a:spcPts val="0"/>
              </a:spcAft>
              <a:buSzPts val="2800"/>
              <a:buNone/>
              <a:defRPr>
                <a:highlight>
                  <a:schemeClr val="accent1"/>
                </a:highlight>
              </a:defRPr>
            </a:lvl3pPr>
            <a:lvl4pPr lvl="3">
              <a:spcBef>
                <a:spcPts val="0"/>
              </a:spcBef>
              <a:spcAft>
                <a:spcPts val="0"/>
              </a:spcAft>
              <a:buSzPts val="2800"/>
              <a:buNone/>
              <a:defRPr>
                <a:highlight>
                  <a:schemeClr val="accent1"/>
                </a:highlight>
              </a:defRPr>
            </a:lvl4pPr>
            <a:lvl5pPr lvl="4">
              <a:spcBef>
                <a:spcPts val="0"/>
              </a:spcBef>
              <a:spcAft>
                <a:spcPts val="0"/>
              </a:spcAft>
              <a:buSzPts val="2800"/>
              <a:buNone/>
              <a:defRPr>
                <a:highlight>
                  <a:schemeClr val="accent1"/>
                </a:highlight>
              </a:defRPr>
            </a:lvl5pPr>
            <a:lvl6pPr lvl="5">
              <a:spcBef>
                <a:spcPts val="0"/>
              </a:spcBef>
              <a:spcAft>
                <a:spcPts val="0"/>
              </a:spcAft>
              <a:buSzPts val="2800"/>
              <a:buNone/>
              <a:defRPr>
                <a:highlight>
                  <a:schemeClr val="accent1"/>
                </a:highlight>
              </a:defRPr>
            </a:lvl6pPr>
            <a:lvl7pPr lvl="6">
              <a:spcBef>
                <a:spcPts val="0"/>
              </a:spcBef>
              <a:spcAft>
                <a:spcPts val="0"/>
              </a:spcAft>
              <a:buSzPts val="2800"/>
              <a:buNone/>
              <a:defRPr>
                <a:highlight>
                  <a:schemeClr val="accent1"/>
                </a:highlight>
              </a:defRPr>
            </a:lvl7pPr>
            <a:lvl8pPr lvl="7">
              <a:spcBef>
                <a:spcPts val="0"/>
              </a:spcBef>
              <a:spcAft>
                <a:spcPts val="0"/>
              </a:spcAft>
              <a:buSzPts val="2800"/>
              <a:buNone/>
              <a:defRPr>
                <a:highlight>
                  <a:schemeClr val="accent1"/>
                </a:highlight>
              </a:defRPr>
            </a:lvl8pPr>
            <a:lvl9pPr lvl="8">
              <a:spcBef>
                <a:spcPts val="0"/>
              </a:spcBef>
              <a:spcAft>
                <a:spcPts val="0"/>
              </a:spcAft>
              <a:buSzPts val="2800"/>
              <a:buNone/>
              <a:defRPr>
                <a:highlight>
                  <a:schemeClr val="accent1"/>
                </a:highlight>
              </a:defRPr>
            </a:lvl9pPr>
          </a:lstStyle>
          <a:p>
            <a:r>
              <a:rPr lang="en-US"/>
              <a:t>Click to edit Master title style</a:t>
            </a:r>
            <a:endParaRPr/>
          </a:p>
        </p:txBody>
      </p:sp>
      <p:sp>
        <p:nvSpPr>
          <p:cNvPr id="198" name="Google Shape;198;p6"/>
          <p:cNvSpPr/>
          <p:nvPr/>
        </p:nvSpPr>
        <p:spPr>
          <a:xfrm rot="-1481999" flipH="1">
            <a:off x="9107927" y="5230181"/>
            <a:ext cx="35743" cy="37713"/>
          </a:xfrm>
          <a:custGeom>
            <a:avLst/>
            <a:gdLst/>
            <a:ahLst/>
            <a:cxnLst/>
            <a:rect l="l" t="t" r="r" b="b"/>
            <a:pathLst>
              <a:path w="748" h="601" extrusionOk="0">
                <a:moveTo>
                  <a:pt x="305" y="0"/>
                </a:moveTo>
                <a:cubicBezTo>
                  <a:pt x="279" y="0"/>
                  <a:pt x="250" y="5"/>
                  <a:pt x="219" y="15"/>
                </a:cubicBezTo>
                <a:cubicBezTo>
                  <a:pt x="0" y="84"/>
                  <a:pt x="20" y="263"/>
                  <a:pt x="53" y="496"/>
                </a:cubicBezTo>
                <a:cubicBezTo>
                  <a:pt x="73" y="489"/>
                  <a:pt x="94" y="486"/>
                  <a:pt x="114" y="486"/>
                </a:cubicBezTo>
                <a:cubicBezTo>
                  <a:pt x="239" y="486"/>
                  <a:pt x="352" y="600"/>
                  <a:pt x="479" y="600"/>
                </a:cubicBezTo>
                <a:cubicBezTo>
                  <a:pt x="531" y="600"/>
                  <a:pt x="586" y="581"/>
                  <a:pt x="644" y="526"/>
                </a:cubicBezTo>
                <a:cubicBezTo>
                  <a:pt x="747" y="430"/>
                  <a:pt x="647" y="320"/>
                  <a:pt x="591" y="231"/>
                </a:cubicBezTo>
                <a:cubicBezTo>
                  <a:pt x="519" y="117"/>
                  <a:pt x="440"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53076362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76869" y="3308581"/>
            <a:ext cx="679872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176868" y="4777381"/>
            <a:ext cx="6798730" cy="8604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9144095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09416" y="982132"/>
            <a:ext cx="632516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8" name="Text Placeholder 2"/>
          <p:cNvSpPr>
            <a:spLocks noGrp="1"/>
          </p:cNvSpPr>
          <p:nvPr>
            <p:ph type="body" idx="13"/>
          </p:nvPr>
        </p:nvSpPr>
        <p:spPr>
          <a:xfrm>
            <a:off x="1176868" y="3639312"/>
            <a:ext cx="6798730" cy="886968"/>
          </a:xfrm>
        </p:spPr>
        <p:txBody>
          <a:bodyPr anchor="b">
            <a:normAutofit/>
          </a:bodyPr>
          <a:lstStyle>
            <a:lvl1pPr marL="0" indent="0" algn="l">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176865" y="4529667"/>
            <a:ext cx="6798736" cy="1346200"/>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78060" y="896895"/>
            <a:ext cx="457319"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7649796" y="2607728"/>
            <a:ext cx="457319"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278466" y="342900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2427979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76865" y="982131"/>
            <a:ext cx="6798734" cy="2294467"/>
          </a:xfrm>
        </p:spPr>
        <p:txBody>
          <a:bodyPr vert="horz" lIns="91440" tIns="45720" rIns="91440" bIns="45720" rtlCol="0" anchor="ctr">
            <a:normAutofit/>
          </a:bodyPr>
          <a:lstStyle>
            <a:lvl1pPr>
              <a:defRPr lang="en-US" sz="3200"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176868" y="3566160"/>
            <a:ext cx="6798730" cy="905256"/>
          </a:xfrm>
        </p:spPr>
        <p:txBody>
          <a:bodyPr anchor="b">
            <a:normAutofit/>
          </a:bodyPr>
          <a:lstStyle>
            <a:lvl1pPr marL="0" indent="0" algn="l">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176866" y="4470400"/>
            <a:ext cx="6798734" cy="1405467"/>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278469" y="3429000"/>
            <a:ext cx="6606421"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254311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176865" y="2490135"/>
            <a:ext cx="6798736" cy="338573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278466" y="2354670"/>
            <a:ext cx="660642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7922313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356667" y="906873"/>
            <a:ext cx="1618930" cy="496899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76867" y="906873"/>
            <a:ext cx="4915509" cy="496899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6245512" y="906873"/>
            <a:ext cx="0" cy="4968993"/>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8066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99"/>
        <p:cNvGrpSpPr/>
        <p:nvPr/>
      </p:nvGrpSpPr>
      <p:grpSpPr>
        <a:xfrm>
          <a:off x="0" y="0"/>
          <a:ext cx="0" cy="0"/>
          <a:chOff x="0" y="0"/>
          <a:chExt cx="0" cy="0"/>
        </a:xfrm>
      </p:grpSpPr>
      <p:grpSp>
        <p:nvGrpSpPr>
          <p:cNvPr id="200" name="Google Shape;200;p7"/>
          <p:cNvGrpSpPr/>
          <p:nvPr/>
        </p:nvGrpSpPr>
        <p:grpSpPr>
          <a:xfrm rot="10800000" flipH="1">
            <a:off x="172609" y="705571"/>
            <a:ext cx="8798782" cy="5857431"/>
            <a:chOff x="296736" y="265575"/>
            <a:chExt cx="8573304" cy="4610214"/>
          </a:xfrm>
        </p:grpSpPr>
        <p:sp>
          <p:nvSpPr>
            <p:cNvPr id="201" name="Google Shape;201;p7"/>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02" name="Google Shape;202;p7"/>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03" name="Google Shape;203;p7"/>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04" name="Google Shape;204;p7"/>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05" name="Google Shape;205;p7"/>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06" name="Google Shape;206;p7"/>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07" name="Google Shape;207;p7"/>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08" name="Google Shape;208;p7"/>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09" name="Google Shape;209;p7"/>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10" name="Google Shape;210;p7"/>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11" name="Google Shape;211;p7"/>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12" name="Google Shape;212;p7"/>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13" name="Google Shape;213;p7"/>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14" name="Google Shape;214;p7"/>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15" name="Google Shape;215;p7"/>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16" name="Google Shape;216;p7"/>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17" name="Google Shape;217;p7"/>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18" name="Google Shape;218;p7"/>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219" name="Google Shape;219;p7"/>
          <p:cNvSpPr txBox="1">
            <a:spLocks noGrp="1"/>
          </p:cNvSpPr>
          <p:nvPr>
            <p:ph type="title"/>
          </p:nvPr>
        </p:nvSpPr>
        <p:spPr>
          <a:xfrm>
            <a:off x="713225" y="2555425"/>
            <a:ext cx="4472100" cy="609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r>
              <a:rPr lang="en-US"/>
              <a:t>Click to edit Master title style</a:t>
            </a:r>
            <a:endParaRPr/>
          </a:p>
        </p:txBody>
      </p:sp>
      <p:sp>
        <p:nvSpPr>
          <p:cNvPr id="220" name="Google Shape;220;p7"/>
          <p:cNvSpPr txBox="1">
            <a:spLocks noGrp="1"/>
          </p:cNvSpPr>
          <p:nvPr>
            <p:ph type="subTitle" idx="1"/>
          </p:nvPr>
        </p:nvSpPr>
        <p:spPr>
          <a:xfrm>
            <a:off x="713225" y="3327375"/>
            <a:ext cx="4472100" cy="975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r>
              <a:rPr lang="en-US"/>
              <a:t>Click to edit Master subtitle style</a:t>
            </a:r>
            <a:endParaRPr/>
          </a:p>
        </p:txBody>
      </p:sp>
    </p:spTree>
    <p:extLst>
      <p:ext uri="{BB962C8B-B14F-4D97-AF65-F5344CB8AC3E}">
        <p14:creationId xmlns:p14="http://schemas.microsoft.com/office/powerpoint/2010/main" val="1944897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21"/>
        <p:cNvGrpSpPr/>
        <p:nvPr/>
      </p:nvGrpSpPr>
      <p:grpSpPr>
        <a:xfrm>
          <a:off x="0" y="0"/>
          <a:ext cx="0" cy="0"/>
          <a:chOff x="0" y="0"/>
          <a:chExt cx="0" cy="0"/>
        </a:xfrm>
      </p:grpSpPr>
      <p:sp>
        <p:nvSpPr>
          <p:cNvPr id="222" name="Google Shape;222;p8"/>
          <p:cNvSpPr txBox="1">
            <a:spLocks noGrp="1"/>
          </p:cNvSpPr>
          <p:nvPr>
            <p:ph type="title"/>
          </p:nvPr>
        </p:nvSpPr>
        <p:spPr>
          <a:xfrm>
            <a:off x="3789150" y="1563000"/>
            <a:ext cx="4573800" cy="3732000"/>
          </a:xfrm>
          <a:prstGeom prst="rect">
            <a:avLst/>
          </a:prstGeom>
        </p:spPr>
        <p:txBody>
          <a:bodyPr spcFirstLastPara="1" wrap="square" lIns="91425" tIns="91425" rIns="91425" bIns="91425" anchor="ctr" anchorCtr="0">
            <a:noAutofit/>
          </a:bodyPr>
          <a:lstStyle>
            <a:lvl1pPr lvl="0" algn="l">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en-US"/>
              <a:t>Click to edit Master title style</a:t>
            </a:r>
            <a:endParaRPr/>
          </a:p>
        </p:txBody>
      </p:sp>
      <p:grpSp>
        <p:nvGrpSpPr>
          <p:cNvPr id="223" name="Google Shape;223;p8"/>
          <p:cNvGrpSpPr/>
          <p:nvPr/>
        </p:nvGrpSpPr>
        <p:grpSpPr>
          <a:xfrm rot="10800000" flipH="1">
            <a:off x="172609" y="705571"/>
            <a:ext cx="8798782" cy="5857431"/>
            <a:chOff x="296736" y="265575"/>
            <a:chExt cx="8573304" cy="4610214"/>
          </a:xfrm>
        </p:grpSpPr>
        <p:sp>
          <p:nvSpPr>
            <p:cNvPr id="224" name="Google Shape;224;p8"/>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25" name="Google Shape;225;p8"/>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26" name="Google Shape;226;p8"/>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27" name="Google Shape;227;p8"/>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28" name="Google Shape;228;p8"/>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29" name="Google Shape;229;p8"/>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0" name="Google Shape;230;p8"/>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1" name="Google Shape;231;p8"/>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2" name="Google Shape;232;p8"/>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3" name="Google Shape;233;p8"/>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4" name="Google Shape;234;p8"/>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5" name="Google Shape;235;p8"/>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6" name="Google Shape;236;p8"/>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7" name="Google Shape;237;p8"/>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8" name="Google Shape;238;p8"/>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9" name="Google Shape;239;p8"/>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40" name="Google Shape;240;p8"/>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41" name="Google Shape;241;p8"/>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971253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solidFill>
          <a:schemeClr val="lt2"/>
        </a:solidFill>
        <a:effectLst/>
      </p:bgPr>
    </p:bg>
    <p:spTree>
      <p:nvGrpSpPr>
        <p:cNvPr id="1" name="Shape 242"/>
        <p:cNvGrpSpPr/>
        <p:nvPr/>
      </p:nvGrpSpPr>
      <p:grpSpPr>
        <a:xfrm>
          <a:off x="0" y="0"/>
          <a:ext cx="0" cy="0"/>
          <a:chOff x="0" y="0"/>
          <a:chExt cx="0" cy="0"/>
        </a:xfrm>
      </p:grpSpPr>
      <p:grpSp>
        <p:nvGrpSpPr>
          <p:cNvPr id="243" name="Google Shape;243;p9"/>
          <p:cNvGrpSpPr/>
          <p:nvPr/>
        </p:nvGrpSpPr>
        <p:grpSpPr>
          <a:xfrm rot="10800000" flipH="1">
            <a:off x="172609" y="705571"/>
            <a:ext cx="8798782" cy="5857431"/>
            <a:chOff x="296736" y="265575"/>
            <a:chExt cx="8573304" cy="4610214"/>
          </a:xfrm>
        </p:grpSpPr>
        <p:sp>
          <p:nvSpPr>
            <p:cNvPr id="244" name="Google Shape;244;p9"/>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45" name="Google Shape;245;p9"/>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46" name="Google Shape;246;p9"/>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47" name="Google Shape;247;p9"/>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48" name="Google Shape;248;p9"/>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49" name="Google Shape;249;p9"/>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0" name="Google Shape;250;p9"/>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1" name="Google Shape;251;p9"/>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2" name="Google Shape;252;p9"/>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3" name="Google Shape;253;p9"/>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4" name="Google Shape;254;p9"/>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5" name="Google Shape;255;p9"/>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6" name="Google Shape;256;p9"/>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7" name="Google Shape;257;p9"/>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8" name="Google Shape;258;p9"/>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9" name="Google Shape;259;p9"/>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60" name="Google Shape;260;p9"/>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61" name="Google Shape;261;p9"/>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262" name="Google Shape;262;p9"/>
          <p:cNvSpPr txBox="1">
            <a:spLocks noGrp="1"/>
          </p:cNvSpPr>
          <p:nvPr>
            <p:ph type="title"/>
          </p:nvPr>
        </p:nvSpPr>
        <p:spPr>
          <a:xfrm>
            <a:off x="701100" y="1965999"/>
            <a:ext cx="4251900" cy="12192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5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r>
              <a:rPr lang="en-US"/>
              <a:t>Click to edit Master title style</a:t>
            </a:r>
            <a:endParaRPr/>
          </a:p>
        </p:txBody>
      </p:sp>
      <p:sp>
        <p:nvSpPr>
          <p:cNvPr id="263" name="Google Shape;263;p9"/>
          <p:cNvSpPr txBox="1">
            <a:spLocks noGrp="1"/>
          </p:cNvSpPr>
          <p:nvPr>
            <p:ph type="subTitle" idx="1"/>
          </p:nvPr>
        </p:nvSpPr>
        <p:spPr>
          <a:xfrm>
            <a:off x="701100" y="3185201"/>
            <a:ext cx="4251900" cy="1706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r>
              <a:rPr lang="en-US"/>
              <a:t>Click to edit Master subtitle style</a:t>
            </a:r>
            <a:endParaRPr/>
          </a:p>
        </p:txBody>
      </p:sp>
    </p:spTree>
    <p:extLst>
      <p:ext uri="{BB962C8B-B14F-4D97-AF65-F5344CB8AC3E}">
        <p14:creationId xmlns:p14="http://schemas.microsoft.com/office/powerpoint/2010/main" val="10939567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64"/>
        <p:cNvGrpSpPr/>
        <p:nvPr/>
      </p:nvGrpSpPr>
      <p:grpSpPr>
        <a:xfrm>
          <a:off x="0" y="0"/>
          <a:ext cx="0" cy="0"/>
          <a:chOff x="0" y="0"/>
          <a:chExt cx="0" cy="0"/>
        </a:xfrm>
      </p:grpSpPr>
      <p:sp>
        <p:nvSpPr>
          <p:cNvPr id="265" name="Google Shape;265;p10"/>
          <p:cNvSpPr txBox="1">
            <a:spLocks noGrp="1"/>
          </p:cNvSpPr>
          <p:nvPr>
            <p:ph type="body" idx="1"/>
          </p:nvPr>
        </p:nvSpPr>
        <p:spPr>
          <a:xfrm>
            <a:off x="4406425" y="1177833"/>
            <a:ext cx="3960600" cy="1208000"/>
          </a:xfrm>
          <a:prstGeom prst="rect">
            <a:avLst/>
          </a:prstGeom>
        </p:spPr>
        <p:txBody>
          <a:bodyPr spcFirstLastPara="1" wrap="square" lIns="91425" tIns="91425" rIns="91425" bIns="91425" anchor="ctr" anchorCtr="0">
            <a:noAutofit/>
          </a:bodyPr>
          <a:lstStyle>
            <a:lvl1pPr marL="457200" lvl="0" indent="-228600" algn="r">
              <a:lnSpc>
                <a:spcPct val="100000"/>
              </a:lnSpc>
              <a:spcBef>
                <a:spcPts val="0"/>
              </a:spcBef>
              <a:spcAft>
                <a:spcPts val="0"/>
              </a:spcAft>
              <a:buSzPts val="1600"/>
              <a:buNone/>
              <a:defRPr sz="3500" b="1">
                <a:solidFill>
                  <a:schemeClr val="accent5"/>
                </a:solidFill>
                <a:latin typeface="Patrick Hand"/>
                <a:ea typeface="Patrick Hand"/>
                <a:cs typeface="Patrick Hand"/>
                <a:sym typeface="Patrick Hand"/>
              </a:defRPr>
            </a:lvl1pPr>
          </a:lstStyle>
          <a:p>
            <a:pPr lvl="0"/>
            <a:r>
              <a:rPr lang="en-US"/>
              <a:t>Click to edit Master text styles</a:t>
            </a:r>
          </a:p>
        </p:txBody>
      </p:sp>
      <p:grpSp>
        <p:nvGrpSpPr>
          <p:cNvPr id="266" name="Google Shape;266;p10"/>
          <p:cNvGrpSpPr/>
          <p:nvPr/>
        </p:nvGrpSpPr>
        <p:grpSpPr>
          <a:xfrm rot="10800000" flipH="1">
            <a:off x="172609" y="500286"/>
            <a:ext cx="8798782" cy="5857431"/>
            <a:chOff x="296736" y="265575"/>
            <a:chExt cx="8573304" cy="4610214"/>
          </a:xfrm>
        </p:grpSpPr>
        <p:sp>
          <p:nvSpPr>
            <p:cNvPr id="267" name="Google Shape;267;p10"/>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68" name="Google Shape;268;p10"/>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69" name="Google Shape;269;p10"/>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0" name="Google Shape;270;p10"/>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1" name="Google Shape;271;p10"/>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2" name="Google Shape;272;p10"/>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3" name="Google Shape;273;p10"/>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4" name="Google Shape;274;p10"/>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5" name="Google Shape;275;p10"/>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6" name="Google Shape;276;p10"/>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7" name="Google Shape;277;p10"/>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8" name="Google Shape;278;p10"/>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9" name="Google Shape;279;p10"/>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80" name="Google Shape;280;p10"/>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81" name="Google Shape;281;p10"/>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82" name="Google Shape;282;p10"/>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83" name="Google Shape;283;p10"/>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84" name="Google Shape;284;p10"/>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2">
                <a:alpha val="68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2313408441"/>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6.xml"/><Relationship Id="rId1"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theme" Target="../theme/theme4.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image" Target="../media/image4.png"/><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image" Target="../media/image3.png"/><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128200" y="707136"/>
            <a:ext cx="4887600" cy="609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5"/>
              </a:buClr>
              <a:buSzPts val="3200"/>
              <a:buFont typeface="Patrick Hand"/>
              <a:buNone/>
              <a:defRPr sz="3200" b="1">
                <a:solidFill>
                  <a:schemeClr val="accent5"/>
                </a:solidFill>
                <a:latin typeface="Patrick Hand"/>
                <a:ea typeface="Patrick Hand"/>
                <a:cs typeface="Patrick Hand"/>
                <a:sym typeface="Patrick Hand"/>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536633"/>
            <a:ext cx="7717500" cy="4596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1pPr>
            <a:lvl2pPr marL="914400" lvl="1"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2pPr>
            <a:lvl3pPr marL="1371600" lvl="2"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3pPr>
            <a:lvl4pPr marL="1828800" lvl="3"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4pPr>
            <a:lvl5pPr marL="2286000" lvl="4"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5pPr>
            <a:lvl6pPr marL="2743200" lvl="5"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6pPr>
            <a:lvl7pPr marL="3200400" lvl="6"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7pPr>
            <a:lvl8pPr marL="3657600" lvl="7"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8pPr>
            <a:lvl9pPr marL="4114800" lvl="8"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9pPr>
          </a:lstStyle>
          <a:p>
            <a:endParaRPr/>
          </a:p>
        </p:txBody>
      </p:sp>
    </p:spTree>
    <p:extLst>
      <p:ext uri="{BB962C8B-B14F-4D97-AF65-F5344CB8AC3E}">
        <p14:creationId xmlns:p14="http://schemas.microsoft.com/office/powerpoint/2010/main" val="4276160347"/>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948"/>
        <p:cNvGrpSpPr/>
        <p:nvPr/>
      </p:nvGrpSpPr>
      <p:grpSpPr>
        <a:xfrm>
          <a:off x="0" y="0"/>
          <a:ext cx="0" cy="0"/>
          <a:chOff x="0" y="0"/>
          <a:chExt cx="0" cy="0"/>
        </a:xfrm>
      </p:grpSpPr>
      <p:sp>
        <p:nvSpPr>
          <p:cNvPr id="949" name="Google Shape;949;p35"/>
          <p:cNvSpPr txBox="1">
            <a:spLocks noGrp="1"/>
          </p:cNvSpPr>
          <p:nvPr>
            <p:ph type="title"/>
          </p:nvPr>
        </p:nvSpPr>
        <p:spPr>
          <a:xfrm>
            <a:off x="1068100" y="1244600"/>
            <a:ext cx="70473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950" name="Google Shape;950;p35"/>
          <p:cNvSpPr txBox="1">
            <a:spLocks noGrp="1"/>
          </p:cNvSpPr>
          <p:nvPr>
            <p:ph type="body" idx="1"/>
          </p:nvPr>
        </p:nvSpPr>
        <p:spPr>
          <a:xfrm>
            <a:off x="1068100" y="2260600"/>
            <a:ext cx="70473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324620976"/>
      </p:ext>
    </p:extLst>
  </p:cSld>
  <p:clrMap bg1="lt1" tx1="dk1" bg2="dk2" tx2="lt2" accent1="accent1" accent2="accent2" accent3="accent3" accent4="accent4" accent5="accent5" accent6="accent6" hlink="hlink" folHlink="folHlink"/>
  <p:sldLayoutIdLst>
    <p:sldLayoutId id="2147483696" r:id="rId1"/>
    <p:sldLayoutId id="2147483697" r:id="rId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954"/>
        <p:cNvGrpSpPr/>
        <p:nvPr/>
      </p:nvGrpSpPr>
      <p:grpSpPr>
        <a:xfrm>
          <a:off x="0" y="0"/>
          <a:ext cx="0" cy="0"/>
          <a:chOff x="0" y="0"/>
          <a:chExt cx="0" cy="0"/>
        </a:xfrm>
      </p:grpSpPr>
      <p:sp>
        <p:nvSpPr>
          <p:cNvPr id="955" name="Google Shape;955;p38"/>
          <p:cNvSpPr txBox="1">
            <a:spLocks noGrp="1"/>
          </p:cNvSpPr>
          <p:nvPr>
            <p:ph type="title"/>
          </p:nvPr>
        </p:nvSpPr>
        <p:spPr>
          <a:xfrm>
            <a:off x="1068100" y="1244600"/>
            <a:ext cx="7047300" cy="643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56" name="Google Shape;956;p38"/>
          <p:cNvSpPr txBox="1">
            <a:spLocks noGrp="1"/>
          </p:cNvSpPr>
          <p:nvPr>
            <p:ph type="body" idx="1"/>
          </p:nvPr>
        </p:nvSpPr>
        <p:spPr>
          <a:xfrm>
            <a:off x="1068100" y="2260600"/>
            <a:ext cx="7047300" cy="3336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895754607"/>
      </p:ext>
    </p:extLst>
  </p:cSld>
  <p:clrMap bg1="lt1" tx1="dk1" bg2="dk2" tx2="lt2" accent1="accent1" accent2="accent2" accent3="accent3" accent4="accent4" accent5="accent5" accent6="accent6" hlink="hlink" folHlink="folHlink"/>
  <p:sldLayoutIdLst>
    <p:sldLayoutId id="2147483699" r:id="rId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9152467" cy="6858000"/>
            <a:chOff x="0" y="0"/>
            <a:chExt cx="9152467" cy="6858000"/>
          </a:xfrm>
        </p:grpSpPr>
        <p:pic>
          <p:nvPicPr>
            <p:cNvPr id="8" name="Picture 7" descr="S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9" name="Rectangle 8"/>
            <p:cNvSpPr/>
            <p:nvPr/>
          </p:nvSpPr>
          <p:spPr>
            <a:xfrm>
              <a:off x="553888" y="542807"/>
              <a:ext cx="8039776" cy="5756392"/>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l="1" r="14240"/>
            <a:stretch/>
          </p:blipFill>
          <p:spPr>
            <a:xfrm>
              <a:off x="0" y="3128434"/>
              <a:ext cx="68580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l="1" r="14240"/>
            <a:stretch/>
          </p:blipFill>
          <p:spPr>
            <a:xfrm>
              <a:off x="8466667" y="3128434"/>
              <a:ext cx="685800" cy="606425"/>
            </a:xfrm>
            <a:prstGeom prst="rect">
              <a:avLst/>
            </a:prstGeom>
          </p:spPr>
        </p:pic>
      </p:grpSp>
      <p:sp>
        <p:nvSpPr>
          <p:cNvPr id="2" name="Title Placeholder 1"/>
          <p:cNvSpPr>
            <a:spLocks noGrp="1"/>
          </p:cNvSpPr>
          <p:nvPr>
            <p:ph type="title"/>
          </p:nvPr>
        </p:nvSpPr>
        <p:spPr>
          <a:xfrm>
            <a:off x="1176866" y="915337"/>
            <a:ext cx="6798734"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76865" y="2490135"/>
            <a:ext cx="6798736" cy="3444997"/>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56670" y="5960533"/>
            <a:ext cx="1148283"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5/6/2025</a:t>
            </a:fld>
            <a:endParaRPr lang="en-US" dirty="0"/>
          </a:p>
        </p:txBody>
      </p:sp>
      <p:sp>
        <p:nvSpPr>
          <p:cNvPr id="5" name="Footer Placeholder 4"/>
          <p:cNvSpPr>
            <a:spLocks noGrp="1"/>
          </p:cNvSpPr>
          <p:nvPr>
            <p:ph type="ftr" sz="quarter" idx="3"/>
          </p:nvPr>
        </p:nvSpPr>
        <p:spPr>
          <a:xfrm>
            <a:off x="1176865" y="5960533"/>
            <a:ext cx="5104667"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7580091" y="5960533"/>
            <a:ext cx="39551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928688193"/>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Lst>
  <p:txStyles>
    <p:titleStyle>
      <a:lvl1pPr algn="ctr" defTabSz="457200" rtl="0" eaLnBrk="1" latinLnBrk="0" hangingPunct="1">
        <a:spcBef>
          <a:spcPct val="0"/>
        </a:spcBef>
        <a:buNone/>
        <a:defRPr sz="40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9.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4.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jpeg"/><Relationship Id="rId1" Type="http://schemas.openxmlformats.org/officeDocument/2006/relationships/slideLayout" Target="../slideLayouts/slideLayout39.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9.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9.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dirty="0"/>
              <a:t>Food Truck Sales &amp; Marketing System</a:t>
            </a:r>
          </a:p>
        </p:txBody>
      </p:sp>
      <p:sp>
        <p:nvSpPr>
          <p:cNvPr id="3" name="Content Placeholder 2"/>
          <p:cNvSpPr>
            <a:spLocks noGrp="1"/>
          </p:cNvSpPr>
          <p:nvPr>
            <p:ph idx="1"/>
          </p:nvPr>
        </p:nvSpPr>
        <p:spPr/>
        <p:txBody>
          <a:bodyPr/>
          <a:lstStyle/>
          <a:p>
            <a:r>
              <a:rPr dirty="0"/>
              <a:t>Systems Analysis and Design Project</a:t>
            </a:r>
          </a:p>
          <a:p>
            <a:r>
              <a:rPr dirty="0"/>
              <a:t>Team Members: </a:t>
            </a:r>
            <a:r>
              <a:rPr lang="en-US" dirty="0"/>
              <a:t>Jalen Yates, Michael Duffy, and Jermaine Koger</a:t>
            </a:r>
            <a:endParaRPr dirty="0"/>
          </a:p>
          <a:p>
            <a:r>
              <a:rPr dirty="0"/>
              <a:t>Course: </a:t>
            </a:r>
            <a:r>
              <a:rPr lang="en-US" dirty="0"/>
              <a:t>CST-385</a:t>
            </a:r>
            <a:endParaRPr dirty="0"/>
          </a:p>
          <a:p>
            <a:r>
              <a:rPr dirty="0"/>
              <a:t>Instructor: </a:t>
            </a:r>
            <a:r>
              <a:rPr lang="en-US" dirty="0"/>
              <a:t>Dr. Park</a:t>
            </a:r>
            <a:endParaRPr dirty="0"/>
          </a:p>
        </p:txBody>
      </p:sp>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F8636-EBFE-A586-62EC-7E4AE9B3E280}"/>
              </a:ext>
            </a:extLst>
          </p:cNvPr>
          <p:cNvSpPr>
            <a:spLocks noGrp="1"/>
          </p:cNvSpPr>
          <p:nvPr>
            <p:ph type="title"/>
          </p:nvPr>
        </p:nvSpPr>
        <p:spPr/>
        <p:txBody>
          <a:bodyPr/>
          <a:lstStyle/>
          <a:p>
            <a:r>
              <a:rPr lang="en-US" dirty="0"/>
              <a:t>UI design</a:t>
            </a:r>
          </a:p>
        </p:txBody>
      </p:sp>
      <p:pic>
        <p:nvPicPr>
          <p:cNvPr id="5" name="Content Placeholder 4" descr="A screenshot of a computer&#10;&#10;AI-generated content may be incorrect.">
            <a:extLst>
              <a:ext uri="{FF2B5EF4-FFF2-40B4-BE49-F238E27FC236}">
                <a16:creationId xmlns:a16="http://schemas.microsoft.com/office/drawing/2014/main" id="{42E0FF14-60A4-D08D-294D-C57FE50B5384}"/>
              </a:ext>
            </a:extLst>
          </p:cNvPr>
          <p:cNvPicPr>
            <a:picLocks noGrp="1" noChangeAspect="1"/>
          </p:cNvPicPr>
          <p:nvPr>
            <p:ph idx="1"/>
          </p:nvPr>
        </p:nvPicPr>
        <p:blipFill>
          <a:blip r:embed="rId2"/>
          <a:srcRect t="14134" r="1635" b="7597"/>
          <a:stretch/>
        </p:blipFill>
        <p:spPr>
          <a:xfrm>
            <a:off x="2566898" y="4499495"/>
            <a:ext cx="4010204" cy="1794920"/>
          </a:xfrm>
        </p:spPr>
      </p:pic>
      <p:pic>
        <p:nvPicPr>
          <p:cNvPr id="7" name="Picture 6" descr="A screenshot of a computer&#10;&#10;AI-generated content may be incorrect.">
            <a:extLst>
              <a:ext uri="{FF2B5EF4-FFF2-40B4-BE49-F238E27FC236}">
                <a16:creationId xmlns:a16="http://schemas.microsoft.com/office/drawing/2014/main" id="{1E30525D-7D51-2256-55B9-817CA993A474}"/>
              </a:ext>
            </a:extLst>
          </p:cNvPr>
          <p:cNvPicPr>
            <a:picLocks noChangeAspect="1"/>
          </p:cNvPicPr>
          <p:nvPr/>
        </p:nvPicPr>
        <p:blipFill>
          <a:blip r:embed="rId3"/>
          <a:srcRect l="-1" t="14113" r="-2179" b="7482"/>
          <a:stretch/>
        </p:blipFill>
        <p:spPr>
          <a:xfrm>
            <a:off x="2566898" y="2461889"/>
            <a:ext cx="4158581" cy="1794921"/>
          </a:xfrm>
          <a:prstGeom prst="rect">
            <a:avLst/>
          </a:prstGeom>
        </p:spPr>
      </p:pic>
    </p:spTree>
    <p:extLst>
      <p:ext uri="{BB962C8B-B14F-4D97-AF65-F5344CB8AC3E}">
        <p14:creationId xmlns:p14="http://schemas.microsoft.com/office/powerpoint/2010/main" val="3488918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Database Schema</a:t>
            </a:r>
          </a:p>
        </p:txBody>
      </p:sp>
      <p:sp>
        <p:nvSpPr>
          <p:cNvPr id="3" name="Content Placeholder 2"/>
          <p:cNvSpPr>
            <a:spLocks noGrp="1"/>
          </p:cNvSpPr>
          <p:nvPr>
            <p:ph idx="1"/>
          </p:nvPr>
        </p:nvSpPr>
        <p:spPr/>
        <p:txBody>
          <a:bodyPr/>
          <a:lstStyle/>
          <a:p>
            <a:r>
              <a:rPr dirty="0"/>
              <a:t>Tables:</a:t>
            </a:r>
          </a:p>
          <a:p>
            <a:r>
              <a:rPr dirty="0"/>
              <a:t> - Orders(</a:t>
            </a:r>
            <a:r>
              <a:rPr dirty="0" err="1"/>
              <a:t>orderID</a:t>
            </a:r>
            <a:r>
              <a:rPr dirty="0"/>
              <a:t>, </a:t>
            </a:r>
            <a:r>
              <a:rPr dirty="0" err="1"/>
              <a:t>customerID</a:t>
            </a:r>
            <a:r>
              <a:rPr dirty="0"/>
              <a:t>, total, status)</a:t>
            </a:r>
          </a:p>
          <a:p>
            <a:r>
              <a:rPr dirty="0"/>
              <a:t> - Customers(</a:t>
            </a:r>
            <a:r>
              <a:rPr dirty="0" err="1"/>
              <a:t>customerID</a:t>
            </a:r>
            <a:r>
              <a:rPr dirty="0"/>
              <a:t>, name, phone)</a:t>
            </a:r>
          </a:p>
          <a:p>
            <a:r>
              <a:rPr dirty="0"/>
              <a:t> - </a:t>
            </a:r>
            <a:r>
              <a:rPr dirty="0" err="1"/>
              <a:t>MenuItems</a:t>
            </a:r>
            <a:r>
              <a:rPr dirty="0"/>
              <a:t>(</a:t>
            </a:r>
            <a:r>
              <a:rPr dirty="0" err="1"/>
              <a:t>itemID</a:t>
            </a:r>
            <a:r>
              <a:rPr dirty="0"/>
              <a:t>, name, price)</a:t>
            </a:r>
          </a:p>
          <a:p>
            <a:r>
              <a:rPr dirty="0"/>
              <a:t> - Employees(</a:t>
            </a:r>
            <a:r>
              <a:rPr dirty="0" err="1"/>
              <a:t>empID</a:t>
            </a:r>
            <a:r>
              <a:rPr dirty="0"/>
              <a:t>, name, role)</a:t>
            </a:r>
          </a:p>
        </p:txBody>
      </p:sp>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Test Plan Summary</a:t>
            </a:r>
          </a:p>
        </p:txBody>
      </p:sp>
      <p:sp>
        <p:nvSpPr>
          <p:cNvPr id="3" name="Content Placeholder 2"/>
          <p:cNvSpPr>
            <a:spLocks noGrp="1"/>
          </p:cNvSpPr>
          <p:nvPr>
            <p:ph idx="1"/>
          </p:nvPr>
        </p:nvSpPr>
        <p:spPr/>
        <p:txBody>
          <a:bodyPr/>
          <a:lstStyle/>
          <a:p>
            <a:r>
              <a:t>Test Cases:</a:t>
            </a:r>
          </a:p>
          <a:p>
            <a:r>
              <a:t>Place valid order | Input: Menu item + quantity | Output: Order confirmation</a:t>
            </a:r>
          </a:p>
          <a:p>
            <a:r>
              <a:t>Cancel order      | Input: Order ID              | Output: Status = 'Canceled'</a:t>
            </a:r>
          </a:p>
          <a:p>
            <a:r>
              <a:t>View report       | Input: Date range            | Output: PDF with totals</a:t>
            </a:r>
          </a:p>
        </p:txBody>
      </p:sp>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Team Contributions</a:t>
            </a:r>
          </a:p>
        </p:txBody>
      </p:sp>
      <p:sp>
        <p:nvSpPr>
          <p:cNvPr id="3" name="Content Placeholder 2"/>
          <p:cNvSpPr>
            <a:spLocks noGrp="1"/>
          </p:cNvSpPr>
          <p:nvPr>
            <p:ph idx="1"/>
          </p:nvPr>
        </p:nvSpPr>
        <p:spPr/>
        <p:txBody>
          <a:bodyPr/>
          <a:lstStyle/>
          <a:p>
            <a:r>
              <a:rPr lang="en-US" dirty="0"/>
              <a:t>All Members</a:t>
            </a:r>
            <a:r>
              <a:rPr dirty="0"/>
              <a:t>: Use case, system modeling</a:t>
            </a:r>
          </a:p>
          <a:p>
            <a:r>
              <a:rPr lang="en-US" dirty="0"/>
              <a:t>All </a:t>
            </a:r>
            <a:r>
              <a:rPr dirty="0"/>
              <a:t>Member</a:t>
            </a:r>
            <a:r>
              <a:rPr lang="en-US" dirty="0"/>
              <a:t>s</a:t>
            </a:r>
            <a:r>
              <a:rPr dirty="0"/>
              <a:t>: UI design, implementation</a:t>
            </a:r>
          </a:p>
          <a:p>
            <a:r>
              <a:rPr lang="en-US" dirty="0"/>
              <a:t>All </a:t>
            </a:r>
            <a:r>
              <a:rPr dirty="0"/>
              <a:t>Member</a:t>
            </a:r>
            <a:r>
              <a:rPr lang="en-US" dirty="0"/>
              <a:t>s</a:t>
            </a:r>
            <a:r>
              <a:rPr dirty="0"/>
              <a:t>: Database and test plan</a:t>
            </a:r>
          </a:p>
          <a:p>
            <a:r>
              <a:rPr lang="en-US" dirty="0"/>
              <a:t>All </a:t>
            </a:r>
            <a:r>
              <a:rPr dirty="0"/>
              <a:t>Member</a:t>
            </a:r>
            <a:r>
              <a:rPr lang="en-US" dirty="0"/>
              <a:t>s</a:t>
            </a:r>
            <a:r>
              <a:rPr dirty="0"/>
              <a:t>: Presentation and documentation</a:t>
            </a:r>
          </a:p>
        </p:txBody>
      </p:sp>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700" y="0"/>
            <a:ext cx="9173369" cy="6856214"/>
            <a:chOff x="-16934" y="0"/>
            <a:chExt cx="12231160" cy="6856214"/>
          </a:xfrm>
        </p:grpSpPr>
        <p:pic>
          <p:nvPicPr>
            <p:cNvPr id="10" name="Picture 9">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1" name="Rectangle 10">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2" name="Picture 11">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13" name="Picture 12">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15" name="Straight Connector 14">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019299" y="3522131"/>
            <a:ext cx="5111751"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Rectangle 16">
            <a:extLst>
              <a:ext uri="{FF2B5EF4-FFF2-40B4-BE49-F238E27FC236}">
                <a16:creationId xmlns:a16="http://schemas.microsoft.com/office/drawing/2014/main" id="{9401732C-37EE-4B98-A709-9530173F3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654E48C8-2A00-4C54-BC9C-B18EE49E9C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786"/>
            <a:ext cx="9172471" cy="6856214"/>
            <a:chOff x="-15736" y="0"/>
            <a:chExt cx="12229962" cy="6856214"/>
          </a:xfrm>
        </p:grpSpPr>
        <p:pic>
          <p:nvPicPr>
            <p:cNvPr id="20" name="Picture 19">
              <a:extLst>
                <a:ext uri="{FF2B5EF4-FFF2-40B4-BE49-F238E27FC236}">
                  <a16:creationId xmlns:a16="http://schemas.microsoft.com/office/drawing/2014/main" id="{CE0A0544-8F52-43F0-AC3E-DF683908B56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1" name="Rectangle 20">
              <a:extLst>
                <a:ext uri="{FF2B5EF4-FFF2-40B4-BE49-F238E27FC236}">
                  <a16:creationId xmlns:a16="http://schemas.microsoft.com/office/drawing/2014/main" id="{2F4057D3-A680-4443-9E51-ED920A691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2" name="Picture 21">
              <a:extLst>
                <a:ext uri="{FF2B5EF4-FFF2-40B4-BE49-F238E27FC236}">
                  <a16:creationId xmlns:a16="http://schemas.microsoft.com/office/drawing/2014/main" id="{2F6853A4-7B38-4FDE-B024-AE8BA71E738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23" name="Picture 22">
              <a:extLst>
                <a:ext uri="{FF2B5EF4-FFF2-40B4-BE49-F238E27FC236}">
                  <a16:creationId xmlns:a16="http://schemas.microsoft.com/office/drawing/2014/main" id="{86ADF4DB-4290-4441-8F8E-04152FE6063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7BAA6C55-3EFC-620F-609D-FE577D079620}"/>
              </a:ext>
            </a:extLst>
          </p:cNvPr>
          <p:cNvSpPr>
            <a:spLocks noGrp="1"/>
          </p:cNvSpPr>
          <p:nvPr>
            <p:ph type="title"/>
          </p:nvPr>
        </p:nvSpPr>
        <p:spPr>
          <a:xfrm>
            <a:off x="748146" y="982132"/>
            <a:ext cx="3070512" cy="2823880"/>
          </a:xfrm>
        </p:spPr>
        <p:txBody>
          <a:bodyPr vert="horz" lIns="91440" tIns="45720" rIns="91440" bIns="45720" rtlCol="0" anchor="b">
            <a:normAutofit/>
          </a:bodyPr>
          <a:lstStyle/>
          <a:p>
            <a:r>
              <a:rPr lang="en-US" sz="3600" dirty="0">
                <a:solidFill>
                  <a:srgbClr val="262626"/>
                </a:solidFill>
              </a:rPr>
              <a:t>Demonstration</a:t>
            </a:r>
          </a:p>
        </p:txBody>
      </p:sp>
      <p:pic>
        <p:nvPicPr>
          <p:cNvPr id="6" name="Graphic 5" descr="Teacher">
            <a:extLst>
              <a:ext uri="{FF2B5EF4-FFF2-40B4-BE49-F238E27FC236}">
                <a16:creationId xmlns:a16="http://schemas.microsoft.com/office/drawing/2014/main" id="{0385AB65-F533-BBE5-4673-254DEA2F187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064001" y="1377949"/>
            <a:ext cx="4102099" cy="4102099"/>
          </a:xfrm>
          <a:prstGeom prst="rect">
            <a:avLst/>
          </a:prstGeom>
          <a:ln w="57150" cmpd="thickThin">
            <a:solidFill>
              <a:srgbClr val="7F7F7F"/>
            </a:solidFill>
            <a:miter lim="800000"/>
          </a:ln>
        </p:spPr>
      </p:pic>
    </p:spTree>
    <p:extLst>
      <p:ext uri="{BB962C8B-B14F-4D97-AF65-F5344CB8AC3E}">
        <p14:creationId xmlns:p14="http://schemas.microsoft.com/office/powerpoint/2010/main" val="27899761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D90D6-B576-B7CA-BE0E-6C09CC1F889D}"/>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B047618F-9B4F-0CC8-1633-E38229595105}"/>
              </a:ext>
            </a:extLst>
          </p:cNvPr>
          <p:cNvSpPr>
            <a:spLocks noGrp="1"/>
          </p:cNvSpPr>
          <p:nvPr>
            <p:ph idx="1"/>
          </p:nvPr>
        </p:nvSpPr>
        <p:spPr/>
        <p:txBody>
          <a:bodyPr/>
          <a:lstStyle/>
          <a:p>
            <a:r>
              <a:rPr lang="en-US" dirty="0"/>
              <a:t>Develop the backend by using a database software to create an order table, customer accounts, menu items, etc.</a:t>
            </a:r>
          </a:p>
          <a:p>
            <a:r>
              <a:rPr lang="en-US" dirty="0"/>
              <a:t>Make the website scalable.</a:t>
            </a:r>
          </a:p>
          <a:p>
            <a:r>
              <a:rPr lang="en-US" dirty="0"/>
              <a:t>Better develop the catering section</a:t>
            </a:r>
          </a:p>
          <a:p>
            <a:r>
              <a:rPr lang="en-US" dirty="0"/>
              <a:t>Use JavaScript to make the webpage more dynamic and user friendly</a:t>
            </a:r>
          </a:p>
        </p:txBody>
      </p:sp>
    </p:spTree>
    <p:extLst>
      <p:ext uri="{BB962C8B-B14F-4D97-AF65-F5344CB8AC3E}">
        <p14:creationId xmlns:p14="http://schemas.microsoft.com/office/powerpoint/2010/main" val="34083982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Conclusion</a:t>
            </a:r>
          </a:p>
        </p:txBody>
      </p:sp>
      <p:sp>
        <p:nvSpPr>
          <p:cNvPr id="3" name="Content Placeholder 2"/>
          <p:cNvSpPr>
            <a:spLocks noGrp="1"/>
          </p:cNvSpPr>
          <p:nvPr>
            <p:ph idx="1"/>
          </p:nvPr>
        </p:nvSpPr>
        <p:spPr/>
        <p:txBody>
          <a:bodyPr/>
          <a:lstStyle/>
          <a:p>
            <a:r>
              <a:t>Functional prototype built with core features</a:t>
            </a:r>
          </a:p>
          <a:p>
            <a:r>
              <a:t>Full set of models (UML, DB schema, UI)</a:t>
            </a:r>
          </a:p>
          <a:p>
            <a:r>
              <a:t>Solid foundation for full system deployment</a:t>
            </a:r>
          </a:p>
          <a:p>
            <a:r>
              <a:t>Next Steps: Add analytics, integrate payment</a:t>
            </a:r>
          </a:p>
        </p:txBody>
      </p:sp>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Project Overview</a:t>
            </a:r>
          </a:p>
        </p:txBody>
      </p:sp>
      <p:sp>
        <p:nvSpPr>
          <p:cNvPr id="3" name="Content Placeholder 2"/>
          <p:cNvSpPr>
            <a:spLocks noGrp="1"/>
          </p:cNvSpPr>
          <p:nvPr>
            <p:ph idx="1"/>
          </p:nvPr>
        </p:nvSpPr>
        <p:spPr/>
        <p:txBody>
          <a:bodyPr>
            <a:normAutofit fontScale="70000" lnSpcReduction="20000"/>
          </a:bodyPr>
          <a:lstStyle/>
          <a:p>
            <a:r>
              <a:rPr b="1" dirty="0"/>
              <a:t>Goal</a:t>
            </a:r>
            <a:r>
              <a:rPr dirty="0"/>
              <a:t>: Build a system to manage food truck operations: sales, orders, marketing, reporting.</a:t>
            </a:r>
          </a:p>
          <a:p>
            <a:r>
              <a:rPr b="1" dirty="0"/>
              <a:t>Stakeholders</a:t>
            </a:r>
            <a:r>
              <a:rPr dirty="0"/>
              <a:t>:</a:t>
            </a:r>
          </a:p>
          <a:p>
            <a:r>
              <a:rPr dirty="0"/>
              <a:t> - Business Owner</a:t>
            </a:r>
          </a:p>
          <a:p>
            <a:r>
              <a:rPr dirty="0"/>
              <a:t> - Employees</a:t>
            </a:r>
          </a:p>
          <a:p>
            <a:r>
              <a:rPr dirty="0"/>
              <a:t> - Customers</a:t>
            </a:r>
          </a:p>
          <a:p>
            <a:r>
              <a:rPr b="1" dirty="0"/>
              <a:t>Core Features</a:t>
            </a:r>
            <a:r>
              <a:rPr dirty="0"/>
              <a:t>:</a:t>
            </a:r>
          </a:p>
          <a:p>
            <a:r>
              <a:rPr dirty="0"/>
              <a:t> - Online orders</a:t>
            </a:r>
          </a:p>
          <a:p>
            <a:r>
              <a:rPr dirty="0"/>
              <a:t> - Inventory updates</a:t>
            </a:r>
          </a:p>
          <a:p>
            <a:r>
              <a:rPr dirty="0"/>
              <a:t> - Promotions &amp; customer engagement</a:t>
            </a:r>
          </a:p>
        </p:txBody>
      </p:sp>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Use Case Diagram</a:t>
            </a:r>
          </a:p>
        </p:txBody>
      </p:sp>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pic>
        <p:nvPicPr>
          <p:cNvPr id="8" name="Content Placeholder 7" descr="A diagram of a person's diagram">
            <a:extLst>
              <a:ext uri="{FF2B5EF4-FFF2-40B4-BE49-F238E27FC236}">
                <a16:creationId xmlns:a16="http://schemas.microsoft.com/office/drawing/2014/main" id="{F99DFFB0-AFEB-6B39-3A43-ABE4A29CA0CE}"/>
              </a:ext>
            </a:extLst>
          </p:cNvPr>
          <p:cNvPicPr>
            <a:picLocks noGrp="1" noChangeAspect="1"/>
          </p:cNvPicPr>
          <p:nvPr>
            <p:ph idx="1"/>
          </p:nvPr>
        </p:nvPicPr>
        <p:blipFill>
          <a:blip r:embed="rId3"/>
          <a:stretch>
            <a:fillRect/>
          </a:stretch>
        </p:blipFill>
        <p:spPr>
          <a:xfrm>
            <a:off x="681319" y="2219204"/>
            <a:ext cx="7696814" cy="3716459"/>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Domain Model Class Diagram</a:t>
            </a:r>
          </a:p>
        </p:txBody>
      </p:sp>
      <p:pic>
        <p:nvPicPr>
          <p:cNvPr id="5" name="Content Placeholder 4">
            <a:extLst>
              <a:ext uri="{FF2B5EF4-FFF2-40B4-BE49-F238E27FC236}">
                <a16:creationId xmlns:a16="http://schemas.microsoft.com/office/drawing/2014/main" id="{3D171328-7F2B-87B6-8DAE-1B9D1EB2F0D0}"/>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072544" y="2590800"/>
            <a:ext cx="6903056" cy="3107267"/>
          </a:xfrm>
          <a:prstGeom prst="rect">
            <a:avLst/>
          </a:prstGeom>
        </p:spPr>
      </p:pic>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System Sequence Diagram</a:t>
            </a:r>
          </a:p>
        </p:txBody>
      </p:sp>
      <p:pic>
        <p:nvPicPr>
          <p:cNvPr id="5" name="Content Placeholder 4" descr="A diagram of a flowchart&#10;&#10;AI-generated content may be incorrect.">
            <a:extLst>
              <a:ext uri="{FF2B5EF4-FFF2-40B4-BE49-F238E27FC236}">
                <a16:creationId xmlns:a16="http://schemas.microsoft.com/office/drawing/2014/main" id="{B21ABE09-54BC-A6FB-0920-931BB0444FD5}"/>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905934" y="2219204"/>
            <a:ext cx="7069666" cy="3632200"/>
          </a:xfrm>
          <a:prstGeom prst="rect">
            <a:avLst/>
          </a:prstGeom>
        </p:spPr>
      </p:pic>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System Architecture</a:t>
            </a:r>
          </a:p>
        </p:txBody>
      </p:sp>
      <p:sp>
        <p:nvSpPr>
          <p:cNvPr id="3" name="Content Placeholder 2"/>
          <p:cNvSpPr>
            <a:spLocks noGrp="1"/>
          </p:cNvSpPr>
          <p:nvPr>
            <p:ph idx="1"/>
          </p:nvPr>
        </p:nvSpPr>
        <p:spPr/>
        <p:txBody>
          <a:bodyPr/>
          <a:lstStyle/>
          <a:p>
            <a:r>
              <a:rPr dirty="0"/>
              <a:t>3-Tier Architecture:</a:t>
            </a:r>
          </a:p>
          <a:p>
            <a:r>
              <a:rPr dirty="0"/>
              <a:t> - UI Layer: Mobile/Web Interface</a:t>
            </a:r>
          </a:p>
          <a:p>
            <a:r>
              <a:rPr dirty="0"/>
              <a:t> - App Layer: Order processing, Marketing</a:t>
            </a:r>
          </a:p>
          <a:p>
            <a:r>
              <a:rPr dirty="0"/>
              <a:t> - Data Layer: MySQL/SQLite</a:t>
            </a:r>
          </a:p>
        </p:txBody>
      </p:sp>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61997-5441-FE65-0FD2-ABC3431E0BC5}"/>
              </a:ext>
            </a:extLst>
          </p:cNvPr>
          <p:cNvSpPr>
            <a:spLocks noGrp="1"/>
          </p:cNvSpPr>
          <p:nvPr>
            <p:ph type="title"/>
          </p:nvPr>
        </p:nvSpPr>
        <p:spPr/>
        <p:txBody>
          <a:bodyPr/>
          <a:lstStyle/>
          <a:p>
            <a:r>
              <a:rPr lang="en-US" dirty="0"/>
              <a:t>Architecture Diagram</a:t>
            </a:r>
          </a:p>
        </p:txBody>
      </p:sp>
      <p:pic>
        <p:nvPicPr>
          <p:cNvPr id="5" name="Content Placeholder 4" descr="A diagram of a software application&#10;&#10;AI-generated content may be incorrect.">
            <a:extLst>
              <a:ext uri="{FF2B5EF4-FFF2-40B4-BE49-F238E27FC236}">
                <a16:creationId xmlns:a16="http://schemas.microsoft.com/office/drawing/2014/main" id="{CC590A25-B76E-ECCF-C1A9-B56A4A25EA1F}"/>
              </a:ext>
            </a:extLst>
          </p:cNvPr>
          <p:cNvPicPr>
            <a:picLocks noGrp="1" noChangeAspect="1"/>
          </p:cNvPicPr>
          <p:nvPr>
            <p:ph idx="1"/>
          </p:nvPr>
        </p:nvPicPr>
        <p:blipFill>
          <a:blip r:embed="rId3"/>
          <a:stretch>
            <a:fillRect/>
          </a:stretch>
        </p:blipFill>
        <p:spPr>
          <a:xfrm>
            <a:off x="2853531" y="2490788"/>
            <a:ext cx="3444875" cy="3444875"/>
          </a:xfrm>
        </p:spPr>
      </p:pic>
    </p:spTree>
    <p:extLst>
      <p:ext uri="{BB962C8B-B14F-4D97-AF65-F5344CB8AC3E}">
        <p14:creationId xmlns:p14="http://schemas.microsoft.com/office/powerpoint/2010/main" val="1346340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Deployment Diagram</a:t>
            </a:r>
          </a:p>
        </p:txBody>
      </p:sp>
      <p:pic>
        <p:nvPicPr>
          <p:cNvPr id="1026" name="Picture 2">
            <a:extLst>
              <a:ext uri="{FF2B5EF4-FFF2-40B4-BE49-F238E27FC236}">
                <a16:creationId xmlns:a16="http://schemas.microsoft.com/office/drawing/2014/main" id="{52CF9741-0A5C-159E-EECF-75E0F0BE7713}"/>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57200" y="2057400"/>
            <a:ext cx="7950200" cy="329353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EFD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UI Screens</a:t>
            </a:r>
          </a:p>
        </p:txBody>
      </p:sp>
      <p:sp>
        <p:nvSpPr>
          <p:cNvPr id="3" name="Content Placeholder 2"/>
          <p:cNvSpPr>
            <a:spLocks noGrp="1"/>
          </p:cNvSpPr>
          <p:nvPr>
            <p:ph idx="1"/>
          </p:nvPr>
        </p:nvSpPr>
        <p:spPr/>
        <p:txBody>
          <a:bodyPr/>
          <a:lstStyle/>
          <a:p>
            <a:pPr marL="0" indent="0">
              <a:buNone/>
            </a:pPr>
            <a:r>
              <a:rPr lang="en-US" dirty="0"/>
              <a:t>Implementation and mockups -</a:t>
            </a:r>
            <a:endParaRPr dirty="0"/>
          </a:p>
          <a:p>
            <a:r>
              <a:rPr dirty="0"/>
              <a:t> - Customer Order Form: Menu selection, order summary</a:t>
            </a:r>
          </a:p>
          <a:p>
            <a:r>
              <a:rPr dirty="0"/>
              <a:t> - Employee Dashboard: Order queue, status update</a:t>
            </a:r>
          </a:p>
          <a:p>
            <a:r>
              <a:rPr dirty="0"/>
              <a:t> - Owner Panel: Sales report, manage promotions</a:t>
            </a:r>
          </a:p>
        </p:txBody>
      </p:sp>
      <p:sp>
        <p:nvSpPr>
          <p:cNvPr id="4" name="Rectangle 3"/>
          <p:cNvSpPr/>
          <p:nvPr/>
        </p:nvSpPr>
        <p:spPr>
          <a:xfrm>
            <a:off x="0" y="6217920"/>
            <a:ext cx="9144000" cy="365760"/>
          </a:xfrm>
          <a:prstGeom prst="rect">
            <a:avLst/>
          </a:prstGeom>
          <a:solidFill>
            <a:srgbClr val="FFA07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defRPr sz="1200" b="1">
                <a:solidFill>
                  <a:srgbClr val="000000"/>
                </a:solidFill>
              </a:defRPr>
            </a:pPr>
            <a:r>
              <a:t>🍴 Food Truck System • Freshly Designed for Customers 🍔</a:t>
            </a:r>
          </a:p>
        </p:txBody>
      </p:sp>
    </p:spTree>
  </p:cSld>
  <p:clrMapOvr>
    <a:masterClrMapping/>
  </p:clrMapOvr>
</p:sld>
</file>

<file path=ppt/theme/_rels/them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Fast Food Digital Menu Board XL by Slidesgo">
  <a:themeElements>
    <a:clrScheme name="Simple Light">
      <a:dk1>
        <a:srgbClr val="363636"/>
      </a:dk1>
      <a:lt1>
        <a:srgbClr val="FFFFFF"/>
      </a:lt1>
      <a:dk2>
        <a:srgbClr val="FFF3E0"/>
      </a:dk2>
      <a:lt2>
        <a:srgbClr val="E1F2FC"/>
      </a:lt2>
      <a:accent1>
        <a:srgbClr val="FAD4CF"/>
      </a:accent1>
      <a:accent2>
        <a:srgbClr val="FF3333"/>
      </a:accent2>
      <a:accent3>
        <a:srgbClr val="A9DB7F"/>
      </a:accent3>
      <a:accent4>
        <a:srgbClr val="FFCA2C"/>
      </a:accent4>
      <a:accent5>
        <a:srgbClr val="8F2A2A"/>
      </a:accent5>
      <a:accent6>
        <a:srgbClr val="EA9E76"/>
      </a:accent6>
      <a:hlink>
        <a:srgbClr val="3636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rotWithShape="1">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Fast Food Digital Menu Board XL by Slidesgo</Template>
  <TotalTime>93</TotalTime>
  <Words>866</Words>
  <Application>Microsoft Office PowerPoint</Application>
  <PresentationFormat>On-screen Show (4:3)</PresentationFormat>
  <Paragraphs>85</Paragraphs>
  <Slides>16</Slides>
  <Notes>13</Notes>
  <HiddenSlides>0</HiddenSlides>
  <MMClips>0</MMClips>
  <ScaleCrop>false</ScaleCrop>
  <HeadingPairs>
    <vt:vector size="6" baseType="variant">
      <vt:variant>
        <vt:lpstr>Fonts Used</vt:lpstr>
      </vt:variant>
      <vt:variant>
        <vt:i4>12</vt:i4>
      </vt:variant>
      <vt:variant>
        <vt:lpstr>Theme</vt:lpstr>
      </vt:variant>
      <vt:variant>
        <vt:i4>4</vt:i4>
      </vt:variant>
      <vt:variant>
        <vt:lpstr>Slide Titles</vt:lpstr>
      </vt:variant>
      <vt:variant>
        <vt:i4>16</vt:i4>
      </vt:variant>
    </vt:vector>
  </HeadingPairs>
  <TitlesOfParts>
    <vt:vector size="32" baseType="lpstr">
      <vt:lpstr>Alef</vt:lpstr>
      <vt:lpstr>Arial</vt:lpstr>
      <vt:lpstr>Comfortaa Medium</vt:lpstr>
      <vt:lpstr>Dosis</vt:lpstr>
      <vt:lpstr>Garamond</vt:lpstr>
      <vt:lpstr>Patrick Hand</vt:lpstr>
      <vt:lpstr>Proxima Nova</vt:lpstr>
      <vt:lpstr>Proxima Nova Semibold</vt:lpstr>
      <vt:lpstr>PT Sans</vt:lpstr>
      <vt:lpstr>Quicksand</vt:lpstr>
      <vt:lpstr>Quicksand Medium</vt:lpstr>
      <vt:lpstr>Titillium Web</vt:lpstr>
      <vt:lpstr>Fast Food Digital Menu Board XL by Slidesgo</vt:lpstr>
      <vt:lpstr>Slidesgo Final Pages</vt:lpstr>
      <vt:lpstr>1_Slidesgo Final Pages</vt:lpstr>
      <vt:lpstr>Organic</vt:lpstr>
      <vt:lpstr>Food Truck Sales &amp; Marketing System</vt:lpstr>
      <vt:lpstr>Project Overview</vt:lpstr>
      <vt:lpstr>Use Case Diagram</vt:lpstr>
      <vt:lpstr>Domain Model Class Diagram</vt:lpstr>
      <vt:lpstr>System Sequence Diagram</vt:lpstr>
      <vt:lpstr>System Architecture</vt:lpstr>
      <vt:lpstr>Architecture Diagram</vt:lpstr>
      <vt:lpstr>Deployment Diagram</vt:lpstr>
      <vt:lpstr>UI Screens</vt:lpstr>
      <vt:lpstr>UI design</vt:lpstr>
      <vt:lpstr>Database Schema</vt:lpstr>
      <vt:lpstr>Test Plan Summary</vt:lpstr>
      <vt:lpstr>Team Contributions</vt:lpstr>
      <vt:lpstr>Demonstration</vt:lpstr>
      <vt:lpstr>Next Steps</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Deana Jefferson</dc:creator>
  <cp:keywords/>
  <dc:description>generated using python-pptx</dc:description>
  <cp:lastModifiedBy>Duffy, Michael</cp:lastModifiedBy>
  <cp:revision>5</cp:revision>
  <dcterms:created xsi:type="dcterms:W3CDTF">2013-01-27T09:14:16Z</dcterms:created>
  <dcterms:modified xsi:type="dcterms:W3CDTF">2025-05-06T14:41:54Z</dcterms:modified>
  <cp:category/>
</cp:coreProperties>
</file>

<file path=docProps/thumbnail.jpeg>
</file>